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8.jpg" ContentType="image/jpeg"/>
  <Override PartName="/ppt/media/image29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4.jpg" ContentType="image/jpeg"/>
  <Override PartName="/ppt/media/image47.jpg" ContentType="image/jpeg"/>
  <Override PartName="/ppt/media/image48.jpg" ContentType="image/jpeg"/>
  <Override PartName="/ppt/media/image54.jpg" ContentType="image/jpeg"/>
  <Override PartName="/ppt/media/image6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75" r:id="rId7"/>
    <p:sldId id="287" r:id="rId8"/>
    <p:sldId id="268" r:id="rId9"/>
    <p:sldId id="276" r:id="rId10"/>
    <p:sldId id="277" r:id="rId11"/>
    <p:sldId id="278" r:id="rId12"/>
    <p:sldId id="259" r:id="rId13"/>
    <p:sldId id="288" r:id="rId14"/>
    <p:sldId id="280" r:id="rId15"/>
    <p:sldId id="281" r:id="rId16"/>
    <p:sldId id="282" r:id="rId17"/>
    <p:sldId id="279" r:id="rId18"/>
    <p:sldId id="283" r:id="rId19"/>
    <p:sldId id="284" r:id="rId20"/>
    <p:sldId id="285" r:id="rId21"/>
    <p:sldId id="266" r:id="rId22"/>
    <p:sldId id="286" r:id="rId23"/>
    <p:sldId id="274" r:id="rId24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516" y="-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346486" y="0"/>
            <a:ext cx="784551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325225" y="6257925"/>
            <a:ext cx="609600" cy="42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325225" y="6257925"/>
            <a:ext cx="609600" cy="42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9117" y="491710"/>
            <a:ext cx="11073764" cy="932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346486" y="0"/>
            <a:ext cx="784551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325225" y="6257925"/>
            <a:ext cx="609600" cy="42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325225" y="6257925"/>
            <a:ext cx="609600" cy="42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247121" y="1131442"/>
            <a:ext cx="240537" cy="164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800081" y="1181750"/>
            <a:ext cx="277495" cy="181610"/>
          </a:xfrm>
          <a:custGeom>
            <a:avLst/>
            <a:gdLst/>
            <a:ahLst/>
            <a:cxnLst/>
            <a:rect l="l" t="t" r="r" b="b"/>
            <a:pathLst>
              <a:path w="277495" h="181609">
                <a:moveTo>
                  <a:pt x="165516" y="176768"/>
                </a:moveTo>
                <a:lnTo>
                  <a:pt x="154813" y="176768"/>
                </a:lnTo>
                <a:lnTo>
                  <a:pt x="157861" y="179054"/>
                </a:lnTo>
                <a:lnTo>
                  <a:pt x="160020" y="181594"/>
                </a:lnTo>
                <a:lnTo>
                  <a:pt x="165608" y="177530"/>
                </a:lnTo>
                <a:lnTo>
                  <a:pt x="165516" y="176768"/>
                </a:lnTo>
                <a:close/>
              </a:path>
              <a:path w="277495" h="181609">
                <a:moveTo>
                  <a:pt x="174625" y="173339"/>
                </a:moveTo>
                <a:lnTo>
                  <a:pt x="146431" y="173339"/>
                </a:lnTo>
                <a:lnTo>
                  <a:pt x="147574" y="175879"/>
                </a:lnTo>
                <a:lnTo>
                  <a:pt x="150114" y="177784"/>
                </a:lnTo>
                <a:lnTo>
                  <a:pt x="152526" y="179689"/>
                </a:lnTo>
                <a:lnTo>
                  <a:pt x="154813" y="176768"/>
                </a:lnTo>
                <a:lnTo>
                  <a:pt x="165516" y="176768"/>
                </a:lnTo>
                <a:lnTo>
                  <a:pt x="165226" y="174355"/>
                </a:lnTo>
                <a:lnTo>
                  <a:pt x="174625" y="174355"/>
                </a:lnTo>
                <a:lnTo>
                  <a:pt x="174625" y="173339"/>
                </a:lnTo>
                <a:close/>
              </a:path>
              <a:path w="277495" h="181609">
                <a:moveTo>
                  <a:pt x="174625" y="174355"/>
                </a:moveTo>
                <a:lnTo>
                  <a:pt x="165226" y="174355"/>
                </a:lnTo>
                <a:lnTo>
                  <a:pt x="166497" y="174990"/>
                </a:lnTo>
                <a:lnTo>
                  <a:pt x="167640" y="175752"/>
                </a:lnTo>
                <a:lnTo>
                  <a:pt x="176022" y="179435"/>
                </a:lnTo>
                <a:lnTo>
                  <a:pt x="175768" y="178419"/>
                </a:lnTo>
                <a:lnTo>
                  <a:pt x="175641" y="177530"/>
                </a:lnTo>
                <a:lnTo>
                  <a:pt x="174625" y="174609"/>
                </a:lnTo>
                <a:lnTo>
                  <a:pt x="174625" y="174355"/>
                </a:lnTo>
                <a:close/>
              </a:path>
              <a:path w="277495" h="181609">
                <a:moveTo>
                  <a:pt x="174647" y="169529"/>
                </a:moveTo>
                <a:lnTo>
                  <a:pt x="134747" y="169529"/>
                </a:lnTo>
                <a:lnTo>
                  <a:pt x="135127" y="170418"/>
                </a:lnTo>
                <a:lnTo>
                  <a:pt x="135696" y="171434"/>
                </a:lnTo>
                <a:lnTo>
                  <a:pt x="137160" y="174482"/>
                </a:lnTo>
                <a:lnTo>
                  <a:pt x="141986" y="176387"/>
                </a:lnTo>
                <a:lnTo>
                  <a:pt x="146685" y="178165"/>
                </a:lnTo>
                <a:lnTo>
                  <a:pt x="146431" y="173339"/>
                </a:lnTo>
                <a:lnTo>
                  <a:pt x="174625" y="173339"/>
                </a:lnTo>
                <a:lnTo>
                  <a:pt x="174647" y="169529"/>
                </a:lnTo>
                <a:close/>
              </a:path>
              <a:path w="277495" h="181609">
                <a:moveTo>
                  <a:pt x="174720" y="166227"/>
                </a:moveTo>
                <a:lnTo>
                  <a:pt x="125602" y="166227"/>
                </a:lnTo>
                <a:lnTo>
                  <a:pt x="126746" y="169529"/>
                </a:lnTo>
                <a:lnTo>
                  <a:pt x="129159" y="171434"/>
                </a:lnTo>
                <a:lnTo>
                  <a:pt x="131699" y="173339"/>
                </a:lnTo>
                <a:lnTo>
                  <a:pt x="134747" y="169529"/>
                </a:lnTo>
                <a:lnTo>
                  <a:pt x="174647" y="169529"/>
                </a:lnTo>
                <a:lnTo>
                  <a:pt x="174720" y="166227"/>
                </a:lnTo>
                <a:close/>
              </a:path>
              <a:path w="277495" h="181609">
                <a:moveTo>
                  <a:pt x="174835" y="161909"/>
                </a:moveTo>
                <a:lnTo>
                  <a:pt x="116459" y="161909"/>
                </a:lnTo>
                <a:lnTo>
                  <a:pt x="117983" y="165719"/>
                </a:lnTo>
                <a:lnTo>
                  <a:pt x="118110" y="166227"/>
                </a:lnTo>
                <a:lnTo>
                  <a:pt x="121158" y="168386"/>
                </a:lnTo>
                <a:lnTo>
                  <a:pt x="124206" y="170672"/>
                </a:lnTo>
                <a:lnTo>
                  <a:pt x="125602" y="166227"/>
                </a:lnTo>
                <a:lnTo>
                  <a:pt x="174720" y="166227"/>
                </a:lnTo>
                <a:lnTo>
                  <a:pt x="174835" y="161909"/>
                </a:lnTo>
                <a:close/>
              </a:path>
              <a:path w="277495" h="181609">
                <a:moveTo>
                  <a:pt x="172136" y="121650"/>
                </a:moveTo>
                <a:lnTo>
                  <a:pt x="93091" y="121650"/>
                </a:lnTo>
                <a:lnTo>
                  <a:pt x="94488" y="123047"/>
                </a:lnTo>
                <a:lnTo>
                  <a:pt x="95376" y="125841"/>
                </a:lnTo>
                <a:lnTo>
                  <a:pt x="96075" y="127848"/>
                </a:lnTo>
                <a:lnTo>
                  <a:pt x="98806" y="130159"/>
                </a:lnTo>
                <a:lnTo>
                  <a:pt x="97917" y="130667"/>
                </a:lnTo>
                <a:lnTo>
                  <a:pt x="98425" y="132064"/>
                </a:lnTo>
                <a:lnTo>
                  <a:pt x="99060" y="133461"/>
                </a:lnTo>
                <a:lnTo>
                  <a:pt x="102108" y="134731"/>
                </a:lnTo>
                <a:lnTo>
                  <a:pt x="105156" y="135874"/>
                </a:lnTo>
                <a:lnTo>
                  <a:pt x="106679" y="137779"/>
                </a:lnTo>
                <a:lnTo>
                  <a:pt x="106045" y="138033"/>
                </a:lnTo>
                <a:lnTo>
                  <a:pt x="105283" y="138160"/>
                </a:lnTo>
                <a:lnTo>
                  <a:pt x="103886" y="140446"/>
                </a:lnTo>
                <a:lnTo>
                  <a:pt x="104648" y="141716"/>
                </a:lnTo>
                <a:lnTo>
                  <a:pt x="105537" y="142986"/>
                </a:lnTo>
                <a:lnTo>
                  <a:pt x="106045" y="144129"/>
                </a:lnTo>
                <a:lnTo>
                  <a:pt x="104521" y="148193"/>
                </a:lnTo>
                <a:lnTo>
                  <a:pt x="106172" y="149590"/>
                </a:lnTo>
                <a:lnTo>
                  <a:pt x="108203" y="149717"/>
                </a:lnTo>
                <a:lnTo>
                  <a:pt x="110236" y="149971"/>
                </a:lnTo>
                <a:lnTo>
                  <a:pt x="109727" y="151114"/>
                </a:lnTo>
                <a:lnTo>
                  <a:pt x="108966" y="153908"/>
                </a:lnTo>
                <a:lnTo>
                  <a:pt x="112268" y="156194"/>
                </a:lnTo>
                <a:lnTo>
                  <a:pt x="112268" y="158226"/>
                </a:lnTo>
                <a:lnTo>
                  <a:pt x="112902" y="160639"/>
                </a:lnTo>
                <a:lnTo>
                  <a:pt x="113919" y="161401"/>
                </a:lnTo>
                <a:lnTo>
                  <a:pt x="114808" y="162163"/>
                </a:lnTo>
                <a:lnTo>
                  <a:pt x="116459" y="161909"/>
                </a:lnTo>
                <a:lnTo>
                  <a:pt x="174835" y="161909"/>
                </a:lnTo>
                <a:lnTo>
                  <a:pt x="174958" y="157495"/>
                </a:lnTo>
                <a:lnTo>
                  <a:pt x="175067" y="151114"/>
                </a:lnTo>
                <a:lnTo>
                  <a:pt x="174971" y="140446"/>
                </a:lnTo>
                <a:lnTo>
                  <a:pt x="174625" y="132826"/>
                </a:lnTo>
                <a:lnTo>
                  <a:pt x="170942" y="130159"/>
                </a:lnTo>
                <a:lnTo>
                  <a:pt x="171069" y="128635"/>
                </a:lnTo>
                <a:lnTo>
                  <a:pt x="172136" y="121650"/>
                </a:lnTo>
                <a:close/>
              </a:path>
              <a:path w="277495" h="181609">
                <a:moveTo>
                  <a:pt x="172877" y="117078"/>
                </a:moveTo>
                <a:lnTo>
                  <a:pt x="25273" y="117078"/>
                </a:lnTo>
                <a:lnTo>
                  <a:pt x="16256" y="122285"/>
                </a:lnTo>
                <a:lnTo>
                  <a:pt x="13462" y="123809"/>
                </a:lnTo>
                <a:lnTo>
                  <a:pt x="10541" y="125333"/>
                </a:lnTo>
                <a:lnTo>
                  <a:pt x="8000" y="128381"/>
                </a:lnTo>
                <a:lnTo>
                  <a:pt x="381" y="133969"/>
                </a:lnTo>
                <a:lnTo>
                  <a:pt x="0" y="136128"/>
                </a:lnTo>
                <a:lnTo>
                  <a:pt x="3937" y="134096"/>
                </a:lnTo>
                <a:lnTo>
                  <a:pt x="7874" y="131937"/>
                </a:lnTo>
                <a:lnTo>
                  <a:pt x="10273" y="131937"/>
                </a:lnTo>
                <a:lnTo>
                  <a:pt x="13081" y="130667"/>
                </a:lnTo>
                <a:lnTo>
                  <a:pt x="18542" y="128127"/>
                </a:lnTo>
                <a:lnTo>
                  <a:pt x="23368" y="126349"/>
                </a:lnTo>
                <a:lnTo>
                  <a:pt x="28321" y="124571"/>
                </a:lnTo>
                <a:lnTo>
                  <a:pt x="42593" y="124571"/>
                </a:lnTo>
                <a:lnTo>
                  <a:pt x="65024" y="120507"/>
                </a:lnTo>
                <a:lnTo>
                  <a:pt x="70950" y="120507"/>
                </a:lnTo>
                <a:lnTo>
                  <a:pt x="72136" y="119999"/>
                </a:lnTo>
                <a:lnTo>
                  <a:pt x="172404" y="119999"/>
                </a:lnTo>
                <a:lnTo>
                  <a:pt x="172877" y="117078"/>
                </a:lnTo>
                <a:close/>
              </a:path>
              <a:path w="277495" h="181609">
                <a:moveTo>
                  <a:pt x="10273" y="131937"/>
                </a:moveTo>
                <a:lnTo>
                  <a:pt x="7874" y="131937"/>
                </a:lnTo>
                <a:lnTo>
                  <a:pt x="7747" y="133080"/>
                </a:lnTo>
                <a:lnTo>
                  <a:pt x="10273" y="131937"/>
                </a:lnTo>
                <a:close/>
              </a:path>
              <a:path w="277495" h="181609">
                <a:moveTo>
                  <a:pt x="95503" y="127365"/>
                </a:moveTo>
                <a:lnTo>
                  <a:pt x="96393" y="128762"/>
                </a:lnTo>
                <a:lnTo>
                  <a:pt x="96075" y="127848"/>
                </a:lnTo>
                <a:lnTo>
                  <a:pt x="95503" y="127365"/>
                </a:lnTo>
                <a:close/>
              </a:path>
              <a:path w="277495" h="181609">
                <a:moveTo>
                  <a:pt x="18626" y="128127"/>
                </a:moveTo>
                <a:lnTo>
                  <a:pt x="18288" y="128254"/>
                </a:lnTo>
                <a:lnTo>
                  <a:pt x="18626" y="128127"/>
                </a:lnTo>
                <a:close/>
              </a:path>
              <a:path w="277495" h="181609">
                <a:moveTo>
                  <a:pt x="42593" y="124571"/>
                </a:moveTo>
                <a:lnTo>
                  <a:pt x="28321" y="124571"/>
                </a:lnTo>
                <a:lnTo>
                  <a:pt x="28575" y="127111"/>
                </a:lnTo>
                <a:lnTo>
                  <a:pt x="42593" y="124571"/>
                </a:lnTo>
                <a:close/>
              </a:path>
              <a:path w="277495" h="181609">
                <a:moveTo>
                  <a:pt x="172404" y="119999"/>
                </a:moveTo>
                <a:lnTo>
                  <a:pt x="72136" y="119999"/>
                </a:lnTo>
                <a:lnTo>
                  <a:pt x="72517" y="121396"/>
                </a:lnTo>
                <a:lnTo>
                  <a:pt x="85598" y="123682"/>
                </a:lnTo>
                <a:lnTo>
                  <a:pt x="93091" y="121650"/>
                </a:lnTo>
                <a:lnTo>
                  <a:pt x="172136" y="121650"/>
                </a:lnTo>
                <a:lnTo>
                  <a:pt x="172404" y="119999"/>
                </a:lnTo>
                <a:close/>
              </a:path>
              <a:path w="277495" h="181609">
                <a:moveTo>
                  <a:pt x="70950" y="120507"/>
                </a:moveTo>
                <a:lnTo>
                  <a:pt x="65024" y="120507"/>
                </a:lnTo>
                <a:lnTo>
                  <a:pt x="66675" y="122412"/>
                </a:lnTo>
                <a:lnTo>
                  <a:pt x="69469" y="121142"/>
                </a:lnTo>
                <a:lnTo>
                  <a:pt x="70950" y="120507"/>
                </a:lnTo>
                <a:close/>
              </a:path>
              <a:path w="277495" h="181609">
                <a:moveTo>
                  <a:pt x="130937" y="22590"/>
                </a:moveTo>
                <a:lnTo>
                  <a:pt x="132588" y="31099"/>
                </a:lnTo>
                <a:lnTo>
                  <a:pt x="128777" y="32115"/>
                </a:lnTo>
                <a:lnTo>
                  <a:pt x="126492" y="34528"/>
                </a:lnTo>
                <a:lnTo>
                  <a:pt x="120903" y="38592"/>
                </a:lnTo>
                <a:lnTo>
                  <a:pt x="122936" y="39608"/>
                </a:lnTo>
                <a:lnTo>
                  <a:pt x="122047" y="40116"/>
                </a:lnTo>
                <a:lnTo>
                  <a:pt x="121158" y="40497"/>
                </a:lnTo>
                <a:lnTo>
                  <a:pt x="119507" y="41767"/>
                </a:lnTo>
                <a:lnTo>
                  <a:pt x="117221" y="42656"/>
                </a:lnTo>
                <a:lnTo>
                  <a:pt x="114808" y="43545"/>
                </a:lnTo>
                <a:lnTo>
                  <a:pt x="110236" y="45958"/>
                </a:lnTo>
                <a:lnTo>
                  <a:pt x="106807" y="48244"/>
                </a:lnTo>
                <a:lnTo>
                  <a:pt x="103377" y="50403"/>
                </a:lnTo>
                <a:lnTo>
                  <a:pt x="100202" y="55864"/>
                </a:lnTo>
                <a:lnTo>
                  <a:pt x="97663" y="58785"/>
                </a:lnTo>
                <a:lnTo>
                  <a:pt x="95123" y="61833"/>
                </a:lnTo>
                <a:lnTo>
                  <a:pt x="95503" y="65008"/>
                </a:lnTo>
                <a:lnTo>
                  <a:pt x="93979" y="66913"/>
                </a:lnTo>
                <a:lnTo>
                  <a:pt x="92456" y="68945"/>
                </a:lnTo>
                <a:lnTo>
                  <a:pt x="89916" y="70850"/>
                </a:lnTo>
                <a:lnTo>
                  <a:pt x="85725" y="73009"/>
                </a:lnTo>
                <a:lnTo>
                  <a:pt x="81407" y="75168"/>
                </a:lnTo>
                <a:lnTo>
                  <a:pt x="77343" y="78851"/>
                </a:lnTo>
                <a:lnTo>
                  <a:pt x="65659" y="85963"/>
                </a:lnTo>
                <a:lnTo>
                  <a:pt x="64389" y="88376"/>
                </a:lnTo>
                <a:lnTo>
                  <a:pt x="53975" y="96758"/>
                </a:lnTo>
                <a:lnTo>
                  <a:pt x="49022" y="101711"/>
                </a:lnTo>
                <a:lnTo>
                  <a:pt x="43815" y="102219"/>
                </a:lnTo>
                <a:lnTo>
                  <a:pt x="38735" y="102854"/>
                </a:lnTo>
                <a:lnTo>
                  <a:pt x="34290" y="106029"/>
                </a:lnTo>
                <a:lnTo>
                  <a:pt x="30099" y="107680"/>
                </a:lnTo>
                <a:lnTo>
                  <a:pt x="26035" y="109204"/>
                </a:lnTo>
                <a:lnTo>
                  <a:pt x="28067" y="109458"/>
                </a:lnTo>
                <a:lnTo>
                  <a:pt x="29210" y="109966"/>
                </a:lnTo>
                <a:lnTo>
                  <a:pt x="30352" y="110347"/>
                </a:lnTo>
                <a:lnTo>
                  <a:pt x="32385" y="110347"/>
                </a:lnTo>
                <a:lnTo>
                  <a:pt x="27813" y="113141"/>
                </a:lnTo>
                <a:lnTo>
                  <a:pt x="22987" y="113903"/>
                </a:lnTo>
                <a:lnTo>
                  <a:pt x="19431" y="117713"/>
                </a:lnTo>
                <a:lnTo>
                  <a:pt x="25273" y="117078"/>
                </a:lnTo>
                <a:lnTo>
                  <a:pt x="172877" y="117078"/>
                </a:lnTo>
                <a:lnTo>
                  <a:pt x="174625" y="105648"/>
                </a:lnTo>
                <a:lnTo>
                  <a:pt x="169418" y="98790"/>
                </a:lnTo>
                <a:lnTo>
                  <a:pt x="171958" y="96250"/>
                </a:lnTo>
                <a:lnTo>
                  <a:pt x="181101" y="90535"/>
                </a:lnTo>
                <a:lnTo>
                  <a:pt x="188567" y="84435"/>
                </a:lnTo>
                <a:lnTo>
                  <a:pt x="196342" y="76311"/>
                </a:lnTo>
                <a:lnTo>
                  <a:pt x="207391" y="63611"/>
                </a:lnTo>
                <a:lnTo>
                  <a:pt x="211074" y="59801"/>
                </a:lnTo>
                <a:lnTo>
                  <a:pt x="219075" y="56880"/>
                </a:lnTo>
                <a:lnTo>
                  <a:pt x="227584" y="54721"/>
                </a:lnTo>
                <a:lnTo>
                  <a:pt x="235966" y="52435"/>
                </a:lnTo>
                <a:lnTo>
                  <a:pt x="242062" y="49514"/>
                </a:lnTo>
                <a:lnTo>
                  <a:pt x="249936" y="42910"/>
                </a:lnTo>
                <a:lnTo>
                  <a:pt x="259613" y="42910"/>
                </a:lnTo>
                <a:lnTo>
                  <a:pt x="266319" y="41386"/>
                </a:lnTo>
                <a:lnTo>
                  <a:pt x="274427" y="38929"/>
                </a:lnTo>
                <a:lnTo>
                  <a:pt x="277368" y="36496"/>
                </a:lnTo>
                <a:lnTo>
                  <a:pt x="274498" y="34349"/>
                </a:lnTo>
                <a:lnTo>
                  <a:pt x="265175" y="32750"/>
                </a:lnTo>
                <a:lnTo>
                  <a:pt x="263880" y="32242"/>
                </a:lnTo>
                <a:lnTo>
                  <a:pt x="191770" y="32242"/>
                </a:lnTo>
                <a:lnTo>
                  <a:pt x="192093" y="25765"/>
                </a:lnTo>
                <a:lnTo>
                  <a:pt x="144272" y="25765"/>
                </a:lnTo>
                <a:lnTo>
                  <a:pt x="130937" y="22590"/>
                </a:lnTo>
                <a:close/>
              </a:path>
              <a:path w="277495" h="181609">
                <a:moveTo>
                  <a:pt x="259613" y="42910"/>
                </a:moveTo>
                <a:lnTo>
                  <a:pt x="249936" y="42910"/>
                </a:lnTo>
                <a:lnTo>
                  <a:pt x="252349" y="44561"/>
                </a:lnTo>
                <a:lnTo>
                  <a:pt x="259613" y="42910"/>
                </a:lnTo>
                <a:close/>
              </a:path>
              <a:path w="277495" h="181609">
                <a:moveTo>
                  <a:pt x="234315" y="14843"/>
                </a:moveTo>
                <a:lnTo>
                  <a:pt x="221362" y="14900"/>
                </a:lnTo>
                <a:lnTo>
                  <a:pt x="212613" y="16732"/>
                </a:lnTo>
                <a:lnTo>
                  <a:pt x="204079" y="21969"/>
                </a:lnTo>
                <a:lnTo>
                  <a:pt x="191770" y="32242"/>
                </a:lnTo>
                <a:lnTo>
                  <a:pt x="263880" y="32242"/>
                </a:lnTo>
                <a:lnTo>
                  <a:pt x="256264" y="29255"/>
                </a:lnTo>
                <a:lnTo>
                  <a:pt x="251602" y="23272"/>
                </a:lnTo>
                <a:lnTo>
                  <a:pt x="246012" y="17551"/>
                </a:lnTo>
                <a:lnTo>
                  <a:pt x="234315" y="14843"/>
                </a:lnTo>
                <a:close/>
              </a:path>
              <a:path w="277495" h="181609">
                <a:moveTo>
                  <a:pt x="144779" y="16875"/>
                </a:moveTo>
                <a:lnTo>
                  <a:pt x="144907" y="20431"/>
                </a:lnTo>
                <a:lnTo>
                  <a:pt x="144272" y="25765"/>
                </a:lnTo>
                <a:lnTo>
                  <a:pt x="192093" y="25765"/>
                </a:lnTo>
                <a:lnTo>
                  <a:pt x="192268" y="21969"/>
                </a:lnTo>
                <a:lnTo>
                  <a:pt x="192128" y="20304"/>
                </a:lnTo>
                <a:lnTo>
                  <a:pt x="153924" y="20304"/>
                </a:lnTo>
                <a:lnTo>
                  <a:pt x="144779" y="16875"/>
                </a:lnTo>
                <a:close/>
              </a:path>
              <a:path w="277495" h="181609">
                <a:moveTo>
                  <a:pt x="156337" y="10017"/>
                </a:moveTo>
                <a:lnTo>
                  <a:pt x="156351" y="14843"/>
                </a:lnTo>
                <a:lnTo>
                  <a:pt x="153924" y="20304"/>
                </a:lnTo>
                <a:lnTo>
                  <a:pt x="192128" y="20304"/>
                </a:lnTo>
                <a:lnTo>
                  <a:pt x="191723" y="15478"/>
                </a:lnTo>
                <a:lnTo>
                  <a:pt x="164592" y="15478"/>
                </a:lnTo>
                <a:lnTo>
                  <a:pt x="156337" y="10017"/>
                </a:lnTo>
                <a:close/>
              </a:path>
              <a:path w="277495" h="181609">
                <a:moveTo>
                  <a:pt x="177022" y="5048"/>
                </a:moveTo>
                <a:lnTo>
                  <a:pt x="173355" y="5635"/>
                </a:lnTo>
                <a:lnTo>
                  <a:pt x="169306" y="9651"/>
                </a:lnTo>
                <a:lnTo>
                  <a:pt x="164592" y="15478"/>
                </a:lnTo>
                <a:lnTo>
                  <a:pt x="191723" y="15478"/>
                </a:lnTo>
                <a:lnTo>
                  <a:pt x="191221" y="9509"/>
                </a:lnTo>
                <a:lnTo>
                  <a:pt x="180594" y="9509"/>
                </a:lnTo>
                <a:lnTo>
                  <a:pt x="177022" y="5048"/>
                </a:lnTo>
                <a:close/>
              </a:path>
              <a:path w="277495" h="181609">
                <a:moveTo>
                  <a:pt x="186848" y="0"/>
                </a:moveTo>
                <a:lnTo>
                  <a:pt x="183757" y="4058"/>
                </a:lnTo>
                <a:lnTo>
                  <a:pt x="180594" y="9509"/>
                </a:lnTo>
                <a:lnTo>
                  <a:pt x="191221" y="9509"/>
                </a:lnTo>
                <a:lnTo>
                  <a:pt x="191008" y="6969"/>
                </a:lnTo>
                <a:lnTo>
                  <a:pt x="189416" y="61"/>
                </a:lnTo>
                <a:lnTo>
                  <a:pt x="186848" y="0"/>
                </a:lnTo>
                <a:close/>
              </a:path>
            </a:pathLst>
          </a:custGeom>
          <a:solidFill>
            <a:srgbClr val="3D6D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0857610" y="734313"/>
            <a:ext cx="258445" cy="237490"/>
          </a:xfrm>
          <a:custGeom>
            <a:avLst/>
            <a:gdLst/>
            <a:ahLst/>
            <a:cxnLst/>
            <a:rect l="l" t="t" r="r" b="b"/>
            <a:pathLst>
              <a:path w="258445" h="237490">
                <a:moveTo>
                  <a:pt x="44815" y="224789"/>
                </a:moveTo>
                <a:lnTo>
                  <a:pt x="9398" y="224789"/>
                </a:lnTo>
                <a:lnTo>
                  <a:pt x="6604" y="227329"/>
                </a:lnTo>
                <a:lnTo>
                  <a:pt x="5080" y="228600"/>
                </a:lnTo>
                <a:lnTo>
                  <a:pt x="3683" y="231139"/>
                </a:lnTo>
                <a:lnTo>
                  <a:pt x="3048" y="232410"/>
                </a:lnTo>
                <a:lnTo>
                  <a:pt x="1778" y="236219"/>
                </a:lnTo>
                <a:lnTo>
                  <a:pt x="0" y="237489"/>
                </a:lnTo>
                <a:lnTo>
                  <a:pt x="2921" y="237489"/>
                </a:lnTo>
                <a:lnTo>
                  <a:pt x="4191" y="236219"/>
                </a:lnTo>
                <a:lnTo>
                  <a:pt x="7747" y="233679"/>
                </a:lnTo>
                <a:lnTo>
                  <a:pt x="11303" y="232410"/>
                </a:lnTo>
                <a:lnTo>
                  <a:pt x="12827" y="232410"/>
                </a:lnTo>
                <a:lnTo>
                  <a:pt x="15494" y="231139"/>
                </a:lnTo>
                <a:lnTo>
                  <a:pt x="23241" y="229869"/>
                </a:lnTo>
                <a:lnTo>
                  <a:pt x="29003" y="227329"/>
                </a:lnTo>
                <a:lnTo>
                  <a:pt x="44815" y="224789"/>
                </a:lnTo>
                <a:close/>
              </a:path>
              <a:path w="258445" h="237490">
                <a:moveTo>
                  <a:pt x="60240" y="218439"/>
                </a:moveTo>
                <a:lnTo>
                  <a:pt x="13589" y="218439"/>
                </a:lnTo>
                <a:lnTo>
                  <a:pt x="10541" y="220979"/>
                </a:lnTo>
                <a:lnTo>
                  <a:pt x="8763" y="220979"/>
                </a:lnTo>
                <a:lnTo>
                  <a:pt x="5842" y="223519"/>
                </a:lnTo>
                <a:lnTo>
                  <a:pt x="2794" y="226060"/>
                </a:lnTo>
                <a:lnTo>
                  <a:pt x="5207" y="226060"/>
                </a:lnTo>
                <a:lnTo>
                  <a:pt x="9398" y="224789"/>
                </a:lnTo>
                <a:lnTo>
                  <a:pt x="44815" y="224789"/>
                </a:lnTo>
                <a:lnTo>
                  <a:pt x="51435" y="223519"/>
                </a:lnTo>
                <a:lnTo>
                  <a:pt x="58547" y="223519"/>
                </a:lnTo>
                <a:lnTo>
                  <a:pt x="60240" y="218439"/>
                </a:lnTo>
                <a:close/>
              </a:path>
              <a:path w="258445" h="237490">
                <a:moveTo>
                  <a:pt x="119046" y="210819"/>
                </a:moveTo>
                <a:lnTo>
                  <a:pt x="19558" y="210819"/>
                </a:lnTo>
                <a:lnTo>
                  <a:pt x="18161" y="212089"/>
                </a:lnTo>
                <a:lnTo>
                  <a:pt x="15113" y="214629"/>
                </a:lnTo>
                <a:lnTo>
                  <a:pt x="11557" y="215900"/>
                </a:lnTo>
                <a:lnTo>
                  <a:pt x="10922" y="218439"/>
                </a:lnTo>
                <a:lnTo>
                  <a:pt x="10287" y="219710"/>
                </a:lnTo>
                <a:lnTo>
                  <a:pt x="13589" y="218439"/>
                </a:lnTo>
                <a:lnTo>
                  <a:pt x="60240" y="218439"/>
                </a:lnTo>
                <a:lnTo>
                  <a:pt x="61087" y="215900"/>
                </a:lnTo>
                <a:lnTo>
                  <a:pt x="99949" y="215900"/>
                </a:lnTo>
                <a:lnTo>
                  <a:pt x="105330" y="214629"/>
                </a:lnTo>
                <a:lnTo>
                  <a:pt x="112617" y="212089"/>
                </a:lnTo>
                <a:lnTo>
                  <a:pt x="119046" y="210819"/>
                </a:lnTo>
                <a:close/>
              </a:path>
              <a:path w="258445" h="237490">
                <a:moveTo>
                  <a:pt x="99949" y="215900"/>
                </a:moveTo>
                <a:lnTo>
                  <a:pt x="61087" y="215900"/>
                </a:lnTo>
                <a:lnTo>
                  <a:pt x="75946" y="217169"/>
                </a:lnTo>
                <a:lnTo>
                  <a:pt x="94869" y="217169"/>
                </a:lnTo>
                <a:lnTo>
                  <a:pt x="99949" y="215900"/>
                </a:lnTo>
                <a:close/>
              </a:path>
              <a:path w="258445" h="237490">
                <a:moveTo>
                  <a:pt x="206629" y="173989"/>
                </a:moveTo>
                <a:lnTo>
                  <a:pt x="46736" y="173989"/>
                </a:lnTo>
                <a:lnTo>
                  <a:pt x="48514" y="175260"/>
                </a:lnTo>
                <a:lnTo>
                  <a:pt x="49657" y="175260"/>
                </a:lnTo>
                <a:lnTo>
                  <a:pt x="58039" y="176529"/>
                </a:lnTo>
                <a:lnTo>
                  <a:pt x="58293" y="176529"/>
                </a:lnTo>
                <a:lnTo>
                  <a:pt x="51054" y="181610"/>
                </a:lnTo>
                <a:lnTo>
                  <a:pt x="46863" y="184150"/>
                </a:lnTo>
                <a:lnTo>
                  <a:pt x="42799" y="186689"/>
                </a:lnTo>
                <a:lnTo>
                  <a:pt x="40894" y="187960"/>
                </a:lnTo>
                <a:lnTo>
                  <a:pt x="34671" y="194310"/>
                </a:lnTo>
                <a:lnTo>
                  <a:pt x="24917" y="195579"/>
                </a:lnTo>
                <a:lnTo>
                  <a:pt x="21415" y="195579"/>
                </a:lnTo>
                <a:lnTo>
                  <a:pt x="23937" y="196850"/>
                </a:lnTo>
                <a:lnTo>
                  <a:pt x="32258" y="199389"/>
                </a:lnTo>
                <a:lnTo>
                  <a:pt x="29464" y="200660"/>
                </a:lnTo>
                <a:lnTo>
                  <a:pt x="25019" y="203200"/>
                </a:lnTo>
                <a:lnTo>
                  <a:pt x="22987" y="204469"/>
                </a:lnTo>
                <a:lnTo>
                  <a:pt x="20828" y="205739"/>
                </a:lnTo>
                <a:lnTo>
                  <a:pt x="18415" y="207010"/>
                </a:lnTo>
                <a:lnTo>
                  <a:pt x="15113" y="208279"/>
                </a:lnTo>
                <a:lnTo>
                  <a:pt x="11938" y="210819"/>
                </a:lnTo>
                <a:lnTo>
                  <a:pt x="9144" y="212089"/>
                </a:lnTo>
                <a:lnTo>
                  <a:pt x="12192" y="212089"/>
                </a:lnTo>
                <a:lnTo>
                  <a:pt x="19558" y="210819"/>
                </a:lnTo>
                <a:lnTo>
                  <a:pt x="119046" y="210819"/>
                </a:lnTo>
                <a:lnTo>
                  <a:pt x="125475" y="209550"/>
                </a:lnTo>
                <a:lnTo>
                  <a:pt x="130937" y="208279"/>
                </a:lnTo>
                <a:lnTo>
                  <a:pt x="142240" y="203200"/>
                </a:lnTo>
                <a:lnTo>
                  <a:pt x="150622" y="198119"/>
                </a:lnTo>
                <a:lnTo>
                  <a:pt x="160147" y="194310"/>
                </a:lnTo>
                <a:lnTo>
                  <a:pt x="164338" y="193039"/>
                </a:lnTo>
                <a:lnTo>
                  <a:pt x="168529" y="190500"/>
                </a:lnTo>
                <a:lnTo>
                  <a:pt x="178689" y="184150"/>
                </a:lnTo>
                <a:lnTo>
                  <a:pt x="183134" y="181610"/>
                </a:lnTo>
                <a:lnTo>
                  <a:pt x="187960" y="179069"/>
                </a:lnTo>
                <a:lnTo>
                  <a:pt x="194183" y="179069"/>
                </a:lnTo>
                <a:lnTo>
                  <a:pt x="197993" y="176529"/>
                </a:lnTo>
                <a:lnTo>
                  <a:pt x="203708" y="175260"/>
                </a:lnTo>
                <a:lnTo>
                  <a:pt x="206629" y="173989"/>
                </a:lnTo>
                <a:close/>
              </a:path>
              <a:path w="258445" h="237490">
                <a:moveTo>
                  <a:pt x="194183" y="179069"/>
                </a:moveTo>
                <a:lnTo>
                  <a:pt x="187960" y="179069"/>
                </a:lnTo>
                <a:lnTo>
                  <a:pt x="190246" y="180339"/>
                </a:lnTo>
                <a:lnTo>
                  <a:pt x="194183" y="179069"/>
                </a:lnTo>
                <a:close/>
              </a:path>
              <a:path w="258445" h="237490">
                <a:moveTo>
                  <a:pt x="212550" y="142239"/>
                </a:moveTo>
                <a:lnTo>
                  <a:pt x="185928" y="142239"/>
                </a:lnTo>
                <a:lnTo>
                  <a:pt x="181356" y="152400"/>
                </a:lnTo>
                <a:lnTo>
                  <a:pt x="179070" y="152400"/>
                </a:lnTo>
                <a:lnTo>
                  <a:pt x="176657" y="153669"/>
                </a:lnTo>
                <a:lnTo>
                  <a:pt x="174498" y="156210"/>
                </a:lnTo>
                <a:lnTo>
                  <a:pt x="172466" y="157479"/>
                </a:lnTo>
                <a:lnTo>
                  <a:pt x="51943" y="157479"/>
                </a:lnTo>
                <a:lnTo>
                  <a:pt x="51689" y="160019"/>
                </a:lnTo>
                <a:lnTo>
                  <a:pt x="53086" y="162560"/>
                </a:lnTo>
                <a:lnTo>
                  <a:pt x="53721" y="163829"/>
                </a:lnTo>
                <a:lnTo>
                  <a:pt x="54229" y="165100"/>
                </a:lnTo>
                <a:lnTo>
                  <a:pt x="49784" y="165100"/>
                </a:lnTo>
                <a:lnTo>
                  <a:pt x="49530" y="166369"/>
                </a:lnTo>
                <a:lnTo>
                  <a:pt x="49149" y="166369"/>
                </a:lnTo>
                <a:lnTo>
                  <a:pt x="50419" y="167639"/>
                </a:lnTo>
                <a:lnTo>
                  <a:pt x="54483" y="170179"/>
                </a:lnTo>
                <a:lnTo>
                  <a:pt x="55118" y="170179"/>
                </a:lnTo>
                <a:lnTo>
                  <a:pt x="59182" y="172719"/>
                </a:lnTo>
                <a:lnTo>
                  <a:pt x="56896" y="172719"/>
                </a:lnTo>
                <a:lnTo>
                  <a:pt x="52450" y="173989"/>
                </a:lnTo>
                <a:lnTo>
                  <a:pt x="209677" y="173989"/>
                </a:lnTo>
                <a:lnTo>
                  <a:pt x="216789" y="172719"/>
                </a:lnTo>
                <a:lnTo>
                  <a:pt x="221954" y="171450"/>
                </a:lnTo>
                <a:lnTo>
                  <a:pt x="245618" y="171450"/>
                </a:lnTo>
                <a:lnTo>
                  <a:pt x="256228" y="170179"/>
                </a:lnTo>
                <a:lnTo>
                  <a:pt x="257825" y="168910"/>
                </a:lnTo>
                <a:lnTo>
                  <a:pt x="254208" y="166369"/>
                </a:lnTo>
                <a:lnTo>
                  <a:pt x="249174" y="165100"/>
                </a:lnTo>
                <a:lnTo>
                  <a:pt x="243332" y="162560"/>
                </a:lnTo>
                <a:lnTo>
                  <a:pt x="237109" y="161289"/>
                </a:lnTo>
                <a:lnTo>
                  <a:pt x="231267" y="151129"/>
                </a:lnTo>
                <a:lnTo>
                  <a:pt x="226488" y="146050"/>
                </a:lnTo>
                <a:lnTo>
                  <a:pt x="220472" y="143510"/>
                </a:lnTo>
                <a:lnTo>
                  <a:pt x="212550" y="142239"/>
                </a:lnTo>
                <a:close/>
              </a:path>
              <a:path w="258445" h="237490">
                <a:moveTo>
                  <a:pt x="53721" y="163829"/>
                </a:moveTo>
                <a:lnTo>
                  <a:pt x="52450" y="165100"/>
                </a:lnTo>
                <a:lnTo>
                  <a:pt x="54229" y="165100"/>
                </a:lnTo>
                <a:lnTo>
                  <a:pt x="53721" y="163829"/>
                </a:lnTo>
                <a:close/>
              </a:path>
              <a:path w="258445" h="237490">
                <a:moveTo>
                  <a:pt x="164211" y="154939"/>
                </a:moveTo>
                <a:lnTo>
                  <a:pt x="48133" y="154939"/>
                </a:lnTo>
                <a:lnTo>
                  <a:pt x="48133" y="157479"/>
                </a:lnTo>
                <a:lnTo>
                  <a:pt x="170307" y="157479"/>
                </a:lnTo>
                <a:lnTo>
                  <a:pt x="164211" y="154939"/>
                </a:lnTo>
                <a:close/>
              </a:path>
              <a:path w="258445" h="237490">
                <a:moveTo>
                  <a:pt x="48133" y="154939"/>
                </a:moveTo>
                <a:lnTo>
                  <a:pt x="43434" y="154939"/>
                </a:lnTo>
                <a:lnTo>
                  <a:pt x="47498" y="156210"/>
                </a:lnTo>
                <a:lnTo>
                  <a:pt x="48133" y="154939"/>
                </a:lnTo>
                <a:close/>
              </a:path>
              <a:path w="258445" h="237490">
                <a:moveTo>
                  <a:pt x="142748" y="144779"/>
                </a:moveTo>
                <a:lnTo>
                  <a:pt x="35687" y="144779"/>
                </a:lnTo>
                <a:lnTo>
                  <a:pt x="36449" y="146050"/>
                </a:lnTo>
                <a:lnTo>
                  <a:pt x="37084" y="147319"/>
                </a:lnTo>
                <a:lnTo>
                  <a:pt x="37973" y="147319"/>
                </a:lnTo>
                <a:lnTo>
                  <a:pt x="51689" y="148589"/>
                </a:lnTo>
                <a:lnTo>
                  <a:pt x="46736" y="149860"/>
                </a:lnTo>
                <a:lnTo>
                  <a:pt x="44958" y="152400"/>
                </a:lnTo>
                <a:lnTo>
                  <a:pt x="44323" y="152400"/>
                </a:lnTo>
                <a:lnTo>
                  <a:pt x="42545" y="154939"/>
                </a:lnTo>
                <a:lnTo>
                  <a:pt x="160147" y="154939"/>
                </a:lnTo>
                <a:lnTo>
                  <a:pt x="158750" y="153669"/>
                </a:lnTo>
                <a:lnTo>
                  <a:pt x="157225" y="153669"/>
                </a:lnTo>
                <a:lnTo>
                  <a:pt x="152146" y="152400"/>
                </a:lnTo>
                <a:lnTo>
                  <a:pt x="144272" y="147319"/>
                </a:lnTo>
                <a:lnTo>
                  <a:pt x="142748" y="144779"/>
                </a:lnTo>
                <a:close/>
              </a:path>
              <a:path w="258445" h="237490">
                <a:moveTo>
                  <a:pt x="133423" y="128269"/>
                </a:moveTo>
                <a:lnTo>
                  <a:pt x="18415" y="128269"/>
                </a:lnTo>
                <a:lnTo>
                  <a:pt x="22098" y="129539"/>
                </a:lnTo>
                <a:lnTo>
                  <a:pt x="18669" y="129539"/>
                </a:lnTo>
                <a:lnTo>
                  <a:pt x="18796" y="130810"/>
                </a:lnTo>
                <a:lnTo>
                  <a:pt x="19304" y="133350"/>
                </a:lnTo>
                <a:lnTo>
                  <a:pt x="22352" y="135889"/>
                </a:lnTo>
                <a:lnTo>
                  <a:pt x="26416" y="135889"/>
                </a:lnTo>
                <a:lnTo>
                  <a:pt x="31623" y="137160"/>
                </a:lnTo>
                <a:lnTo>
                  <a:pt x="23749" y="137160"/>
                </a:lnTo>
                <a:lnTo>
                  <a:pt x="25527" y="139700"/>
                </a:lnTo>
                <a:lnTo>
                  <a:pt x="25908" y="140969"/>
                </a:lnTo>
                <a:lnTo>
                  <a:pt x="28702" y="142239"/>
                </a:lnTo>
                <a:lnTo>
                  <a:pt x="30353" y="142239"/>
                </a:lnTo>
                <a:lnTo>
                  <a:pt x="34163" y="146050"/>
                </a:lnTo>
                <a:lnTo>
                  <a:pt x="35687" y="144779"/>
                </a:lnTo>
                <a:lnTo>
                  <a:pt x="142748" y="144779"/>
                </a:lnTo>
                <a:lnTo>
                  <a:pt x="136779" y="134619"/>
                </a:lnTo>
                <a:lnTo>
                  <a:pt x="133423" y="128269"/>
                </a:lnTo>
                <a:close/>
              </a:path>
              <a:path w="258445" h="237490">
                <a:moveTo>
                  <a:pt x="18443" y="128552"/>
                </a:moveTo>
                <a:lnTo>
                  <a:pt x="18542" y="129539"/>
                </a:lnTo>
                <a:lnTo>
                  <a:pt x="22098" y="129539"/>
                </a:lnTo>
                <a:lnTo>
                  <a:pt x="18443" y="128552"/>
                </a:lnTo>
                <a:close/>
              </a:path>
              <a:path w="258445" h="237490">
                <a:moveTo>
                  <a:pt x="16129" y="121919"/>
                </a:moveTo>
                <a:lnTo>
                  <a:pt x="12573" y="121919"/>
                </a:lnTo>
                <a:lnTo>
                  <a:pt x="13081" y="123189"/>
                </a:lnTo>
                <a:lnTo>
                  <a:pt x="13208" y="124460"/>
                </a:lnTo>
                <a:lnTo>
                  <a:pt x="15240" y="125729"/>
                </a:lnTo>
                <a:lnTo>
                  <a:pt x="17399" y="128269"/>
                </a:lnTo>
                <a:lnTo>
                  <a:pt x="18443" y="128552"/>
                </a:lnTo>
                <a:lnTo>
                  <a:pt x="18415" y="128269"/>
                </a:lnTo>
                <a:lnTo>
                  <a:pt x="133423" y="128269"/>
                </a:lnTo>
                <a:lnTo>
                  <a:pt x="132752" y="127000"/>
                </a:lnTo>
                <a:lnTo>
                  <a:pt x="132056" y="124460"/>
                </a:lnTo>
                <a:lnTo>
                  <a:pt x="58928" y="124460"/>
                </a:lnTo>
                <a:lnTo>
                  <a:pt x="57277" y="123189"/>
                </a:lnTo>
                <a:lnTo>
                  <a:pt x="17653" y="123189"/>
                </a:lnTo>
                <a:lnTo>
                  <a:pt x="16129" y="121919"/>
                </a:lnTo>
                <a:close/>
              </a:path>
              <a:path w="258445" h="237490">
                <a:moveTo>
                  <a:pt x="128493" y="110489"/>
                </a:moveTo>
                <a:lnTo>
                  <a:pt x="58674" y="110489"/>
                </a:lnTo>
                <a:lnTo>
                  <a:pt x="57531" y="113029"/>
                </a:lnTo>
                <a:lnTo>
                  <a:pt x="57150" y="113029"/>
                </a:lnTo>
                <a:lnTo>
                  <a:pt x="56642" y="114300"/>
                </a:lnTo>
                <a:lnTo>
                  <a:pt x="56261" y="115569"/>
                </a:lnTo>
                <a:lnTo>
                  <a:pt x="55880" y="115569"/>
                </a:lnTo>
                <a:lnTo>
                  <a:pt x="55625" y="116839"/>
                </a:lnTo>
                <a:lnTo>
                  <a:pt x="55625" y="118110"/>
                </a:lnTo>
                <a:lnTo>
                  <a:pt x="56007" y="121919"/>
                </a:lnTo>
                <a:lnTo>
                  <a:pt x="59817" y="121919"/>
                </a:lnTo>
                <a:lnTo>
                  <a:pt x="59563" y="123189"/>
                </a:lnTo>
                <a:lnTo>
                  <a:pt x="58928" y="124460"/>
                </a:lnTo>
                <a:lnTo>
                  <a:pt x="132056" y="124460"/>
                </a:lnTo>
                <a:lnTo>
                  <a:pt x="129619" y="115569"/>
                </a:lnTo>
                <a:lnTo>
                  <a:pt x="128493" y="110489"/>
                </a:lnTo>
                <a:close/>
              </a:path>
              <a:path w="258445" h="237490">
                <a:moveTo>
                  <a:pt x="8128" y="111760"/>
                </a:moveTo>
                <a:lnTo>
                  <a:pt x="8636" y="113029"/>
                </a:lnTo>
                <a:lnTo>
                  <a:pt x="9017" y="113029"/>
                </a:lnTo>
                <a:lnTo>
                  <a:pt x="9398" y="114300"/>
                </a:lnTo>
                <a:lnTo>
                  <a:pt x="10795" y="115569"/>
                </a:lnTo>
                <a:lnTo>
                  <a:pt x="12319" y="118110"/>
                </a:lnTo>
                <a:lnTo>
                  <a:pt x="21209" y="121919"/>
                </a:lnTo>
                <a:lnTo>
                  <a:pt x="23241" y="123189"/>
                </a:lnTo>
                <a:lnTo>
                  <a:pt x="55625" y="123189"/>
                </a:lnTo>
                <a:lnTo>
                  <a:pt x="54229" y="121919"/>
                </a:lnTo>
                <a:lnTo>
                  <a:pt x="49149" y="118110"/>
                </a:lnTo>
                <a:lnTo>
                  <a:pt x="46016" y="115569"/>
                </a:lnTo>
                <a:lnTo>
                  <a:pt x="16002" y="115569"/>
                </a:lnTo>
                <a:lnTo>
                  <a:pt x="14478" y="114300"/>
                </a:lnTo>
                <a:lnTo>
                  <a:pt x="13208" y="114300"/>
                </a:lnTo>
                <a:lnTo>
                  <a:pt x="11938" y="113029"/>
                </a:lnTo>
                <a:lnTo>
                  <a:pt x="8128" y="111760"/>
                </a:lnTo>
                <a:close/>
              </a:path>
              <a:path w="258445" h="237490">
                <a:moveTo>
                  <a:pt x="9906" y="105410"/>
                </a:moveTo>
                <a:lnTo>
                  <a:pt x="8000" y="105410"/>
                </a:lnTo>
                <a:lnTo>
                  <a:pt x="10541" y="107950"/>
                </a:lnTo>
                <a:lnTo>
                  <a:pt x="13208" y="110489"/>
                </a:lnTo>
                <a:lnTo>
                  <a:pt x="12065" y="110489"/>
                </a:lnTo>
                <a:lnTo>
                  <a:pt x="15875" y="113029"/>
                </a:lnTo>
                <a:lnTo>
                  <a:pt x="18669" y="115569"/>
                </a:lnTo>
                <a:lnTo>
                  <a:pt x="46016" y="115569"/>
                </a:lnTo>
                <a:lnTo>
                  <a:pt x="44450" y="114300"/>
                </a:lnTo>
                <a:lnTo>
                  <a:pt x="43010" y="113029"/>
                </a:lnTo>
                <a:lnTo>
                  <a:pt x="22733" y="113029"/>
                </a:lnTo>
                <a:lnTo>
                  <a:pt x="21082" y="111760"/>
                </a:lnTo>
                <a:lnTo>
                  <a:pt x="19050" y="110489"/>
                </a:lnTo>
                <a:lnTo>
                  <a:pt x="14350" y="107950"/>
                </a:lnTo>
                <a:lnTo>
                  <a:pt x="12065" y="106679"/>
                </a:lnTo>
                <a:lnTo>
                  <a:pt x="9906" y="105410"/>
                </a:lnTo>
                <a:close/>
              </a:path>
              <a:path w="258445" h="237490">
                <a:moveTo>
                  <a:pt x="7620" y="95250"/>
                </a:moveTo>
                <a:lnTo>
                  <a:pt x="9652" y="97789"/>
                </a:lnTo>
                <a:lnTo>
                  <a:pt x="11303" y="99060"/>
                </a:lnTo>
                <a:lnTo>
                  <a:pt x="13335" y="101600"/>
                </a:lnTo>
                <a:lnTo>
                  <a:pt x="19304" y="109219"/>
                </a:lnTo>
                <a:lnTo>
                  <a:pt x="22733" y="113029"/>
                </a:lnTo>
                <a:lnTo>
                  <a:pt x="43010" y="113029"/>
                </a:lnTo>
                <a:lnTo>
                  <a:pt x="40132" y="110489"/>
                </a:lnTo>
                <a:lnTo>
                  <a:pt x="37439" y="107950"/>
                </a:lnTo>
                <a:lnTo>
                  <a:pt x="25400" y="107950"/>
                </a:lnTo>
                <a:lnTo>
                  <a:pt x="24892" y="106679"/>
                </a:lnTo>
                <a:lnTo>
                  <a:pt x="22987" y="105410"/>
                </a:lnTo>
                <a:lnTo>
                  <a:pt x="19939" y="104139"/>
                </a:lnTo>
                <a:lnTo>
                  <a:pt x="7620" y="95250"/>
                </a:lnTo>
                <a:close/>
              </a:path>
              <a:path w="258445" h="237490">
                <a:moveTo>
                  <a:pt x="35687" y="39369"/>
                </a:moveTo>
                <a:lnTo>
                  <a:pt x="34671" y="41910"/>
                </a:lnTo>
                <a:lnTo>
                  <a:pt x="33782" y="44450"/>
                </a:lnTo>
                <a:lnTo>
                  <a:pt x="35052" y="45719"/>
                </a:lnTo>
                <a:lnTo>
                  <a:pt x="38735" y="50800"/>
                </a:lnTo>
                <a:lnTo>
                  <a:pt x="37338" y="58419"/>
                </a:lnTo>
                <a:lnTo>
                  <a:pt x="43053" y="62229"/>
                </a:lnTo>
                <a:lnTo>
                  <a:pt x="42291" y="67310"/>
                </a:lnTo>
                <a:lnTo>
                  <a:pt x="46990" y="71119"/>
                </a:lnTo>
                <a:lnTo>
                  <a:pt x="46736" y="77469"/>
                </a:lnTo>
                <a:lnTo>
                  <a:pt x="51689" y="80010"/>
                </a:lnTo>
                <a:lnTo>
                  <a:pt x="51689" y="82550"/>
                </a:lnTo>
                <a:lnTo>
                  <a:pt x="58800" y="87629"/>
                </a:lnTo>
                <a:lnTo>
                  <a:pt x="60960" y="87629"/>
                </a:lnTo>
                <a:lnTo>
                  <a:pt x="60452" y="88900"/>
                </a:lnTo>
                <a:lnTo>
                  <a:pt x="59817" y="88900"/>
                </a:lnTo>
                <a:lnTo>
                  <a:pt x="57531" y="90169"/>
                </a:lnTo>
                <a:lnTo>
                  <a:pt x="55499" y="92710"/>
                </a:lnTo>
                <a:lnTo>
                  <a:pt x="56134" y="96519"/>
                </a:lnTo>
                <a:lnTo>
                  <a:pt x="56134" y="97789"/>
                </a:lnTo>
                <a:lnTo>
                  <a:pt x="56642" y="101600"/>
                </a:lnTo>
                <a:lnTo>
                  <a:pt x="56261" y="104139"/>
                </a:lnTo>
                <a:lnTo>
                  <a:pt x="55880" y="105410"/>
                </a:lnTo>
                <a:lnTo>
                  <a:pt x="55625" y="106679"/>
                </a:lnTo>
                <a:lnTo>
                  <a:pt x="55245" y="107950"/>
                </a:lnTo>
                <a:lnTo>
                  <a:pt x="55880" y="109219"/>
                </a:lnTo>
                <a:lnTo>
                  <a:pt x="56388" y="111760"/>
                </a:lnTo>
                <a:lnTo>
                  <a:pt x="58674" y="110489"/>
                </a:lnTo>
                <a:lnTo>
                  <a:pt x="128493" y="110489"/>
                </a:lnTo>
                <a:lnTo>
                  <a:pt x="127367" y="105410"/>
                </a:lnTo>
                <a:lnTo>
                  <a:pt x="125984" y="96519"/>
                </a:lnTo>
                <a:lnTo>
                  <a:pt x="125267" y="91439"/>
                </a:lnTo>
                <a:lnTo>
                  <a:pt x="124348" y="87629"/>
                </a:lnTo>
                <a:lnTo>
                  <a:pt x="103961" y="53339"/>
                </a:lnTo>
                <a:lnTo>
                  <a:pt x="99568" y="53339"/>
                </a:lnTo>
                <a:lnTo>
                  <a:pt x="97536" y="50800"/>
                </a:lnTo>
                <a:lnTo>
                  <a:pt x="96647" y="48260"/>
                </a:lnTo>
                <a:lnTo>
                  <a:pt x="95758" y="46989"/>
                </a:lnTo>
                <a:lnTo>
                  <a:pt x="90360" y="40639"/>
                </a:lnTo>
                <a:lnTo>
                  <a:pt x="38481" y="40639"/>
                </a:lnTo>
                <a:lnTo>
                  <a:pt x="35687" y="39369"/>
                </a:lnTo>
                <a:close/>
              </a:path>
              <a:path w="258445" h="237490">
                <a:moveTo>
                  <a:pt x="14097" y="87629"/>
                </a:moveTo>
                <a:lnTo>
                  <a:pt x="14350" y="88900"/>
                </a:lnTo>
                <a:lnTo>
                  <a:pt x="15875" y="91439"/>
                </a:lnTo>
                <a:lnTo>
                  <a:pt x="17272" y="95250"/>
                </a:lnTo>
                <a:lnTo>
                  <a:pt x="17018" y="95250"/>
                </a:lnTo>
                <a:lnTo>
                  <a:pt x="19177" y="97789"/>
                </a:lnTo>
                <a:lnTo>
                  <a:pt x="21336" y="101600"/>
                </a:lnTo>
                <a:lnTo>
                  <a:pt x="24257" y="104139"/>
                </a:lnTo>
                <a:lnTo>
                  <a:pt x="26035" y="106679"/>
                </a:lnTo>
                <a:lnTo>
                  <a:pt x="27813" y="107950"/>
                </a:lnTo>
                <a:lnTo>
                  <a:pt x="37439" y="107950"/>
                </a:lnTo>
                <a:lnTo>
                  <a:pt x="33400" y="104139"/>
                </a:lnTo>
                <a:lnTo>
                  <a:pt x="31115" y="102869"/>
                </a:lnTo>
                <a:lnTo>
                  <a:pt x="28956" y="100329"/>
                </a:lnTo>
                <a:lnTo>
                  <a:pt x="24638" y="100329"/>
                </a:lnTo>
                <a:lnTo>
                  <a:pt x="23495" y="99060"/>
                </a:lnTo>
                <a:lnTo>
                  <a:pt x="21971" y="96519"/>
                </a:lnTo>
                <a:lnTo>
                  <a:pt x="19685" y="93979"/>
                </a:lnTo>
                <a:lnTo>
                  <a:pt x="18415" y="92710"/>
                </a:lnTo>
                <a:lnTo>
                  <a:pt x="17018" y="90169"/>
                </a:lnTo>
                <a:lnTo>
                  <a:pt x="14097" y="87629"/>
                </a:lnTo>
                <a:close/>
              </a:path>
              <a:path w="258445" h="237490">
                <a:moveTo>
                  <a:pt x="5461" y="102869"/>
                </a:moveTo>
                <a:lnTo>
                  <a:pt x="8763" y="106679"/>
                </a:lnTo>
                <a:lnTo>
                  <a:pt x="8000" y="105410"/>
                </a:lnTo>
                <a:lnTo>
                  <a:pt x="9906" y="105410"/>
                </a:lnTo>
                <a:lnTo>
                  <a:pt x="5461" y="102869"/>
                </a:lnTo>
                <a:close/>
              </a:path>
              <a:path w="258445" h="237490">
                <a:moveTo>
                  <a:pt x="17907" y="83819"/>
                </a:moveTo>
                <a:lnTo>
                  <a:pt x="18542" y="86360"/>
                </a:lnTo>
                <a:lnTo>
                  <a:pt x="19304" y="87629"/>
                </a:lnTo>
                <a:lnTo>
                  <a:pt x="19177" y="88900"/>
                </a:lnTo>
                <a:lnTo>
                  <a:pt x="20066" y="91439"/>
                </a:lnTo>
                <a:lnTo>
                  <a:pt x="20828" y="92710"/>
                </a:lnTo>
                <a:lnTo>
                  <a:pt x="21463" y="93979"/>
                </a:lnTo>
                <a:lnTo>
                  <a:pt x="23114" y="96519"/>
                </a:lnTo>
                <a:lnTo>
                  <a:pt x="24638" y="100329"/>
                </a:lnTo>
                <a:lnTo>
                  <a:pt x="28956" y="100329"/>
                </a:lnTo>
                <a:lnTo>
                  <a:pt x="25019" y="95250"/>
                </a:lnTo>
                <a:lnTo>
                  <a:pt x="23749" y="92710"/>
                </a:lnTo>
                <a:lnTo>
                  <a:pt x="22352" y="90169"/>
                </a:lnTo>
                <a:lnTo>
                  <a:pt x="17907" y="83819"/>
                </a:lnTo>
                <a:close/>
              </a:path>
              <a:path w="258445" h="237490">
                <a:moveTo>
                  <a:pt x="99314" y="50800"/>
                </a:moveTo>
                <a:lnTo>
                  <a:pt x="99822" y="53339"/>
                </a:lnTo>
                <a:lnTo>
                  <a:pt x="103961" y="53339"/>
                </a:lnTo>
                <a:lnTo>
                  <a:pt x="101219" y="52069"/>
                </a:lnTo>
                <a:lnTo>
                  <a:pt x="99314" y="50800"/>
                </a:lnTo>
                <a:close/>
              </a:path>
              <a:path w="258445" h="237490">
                <a:moveTo>
                  <a:pt x="30480" y="26669"/>
                </a:moveTo>
                <a:lnTo>
                  <a:pt x="32004" y="30479"/>
                </a:lnTo>
                <a:lnTo>
                  <a:pt x="32639" y="33019"/>
                </a:lnTo>
                <a:lnTo>
                  <a:pt x="33147" y="35560"/>
                </a:lnTo>
                <a:lnTo>
                  <a:pt x="38481" y="40639"/>
                </a:lnTo>
                <a:lnTo>
                  <a:pt x="90360" y="40639"/>
                </a:lnTo>
                <a:lnTo>
                  <a:pt x="89281" y="39369"/>
                </a:lnTo>
                <a:lnTo>
                  <a:pt x="84266" y="35560"/>
                </a:lnTo>
                <a:lnTo>
                  <a:pt x="81014" y="31750"/>
                </a:lnTo>
                <a:lnTo>
                  <a:pt x="41148" y="31750"/>
                </a:lnTo>
                <a:lnTo>
                  <a:pt x="30480" y="26669"/>
                </a:lnTo>
                <a:close/>
              </a:path>
              <a:path w="258445" h="237490">
                <a:moveTo>
                  <a:pt x="33452" y="17779"/>
                </a:moveTo>
                <a:lnTo>
                  <a:pt x="43053" y="30479"/>
                </a:lnTo>
                <a:lnTo>
                  <a:pt x="41148" y="31750"/>
                </a:lnTo>
                <a:lnTo>
                  <a:pt x="81014" y="31750"/>
                </a:lnTo>
                <a:lnTo>
                  <a:pt x="79930" y="30479"/>
                </a:lnTo>
                <a:lnTo>
                  <a:pt x="74332" y="25400"/>
                </a:lnTo>
                <a:lnTo>
                  <a:pt x="47752" y="25400"/>
                </a:lnTo>
                <a:lnTo>
                  <a:pt x="37973" y="19050"/>
                </a:lnTo>
                <a:lnTo>
                  <a:pt x="33452" y="17779"/>
                </a:lnTo>
                <a:close/>
              </a:path>
              <a:path w="258445" h="237490">
                <a:moveTo>
                  <a:pt x="34671" y="8889"/>
                </a:moveTo>
                <a:lnTo>
                  <a:pt x="34290" y="11429"/>
                </a:lnTo>
                <a:lnTo>
                  <a:pt x="36957" y="13969"/>
                </a:lnTo>
                <a:lnTo>
                  <a:pt x="43688" y="19050"/>
                </a:lnTo>
                <a:lnTo>
                  <a:pt x="45974" y="21589"/>
                </a:lnTo>
                <a:lnTo>
                  <a:pt x="48133" y="24129"/>
                </a:lnTo>
                <a:lnTo>
                  <a:pt x="47752" y="25400"/>
                </a:lnTo>
                <a:lnTo>
                  <a:pt x="74332" y="25400"/>
                </a:lnTo>
                <a:lnTo>
                  <a:pt x="67818" y="17779"/>
                </a:lnTo>
                <a:lnTo>
                  <a:pt x="65331" y="15239"/>
                </a:lnTo>
                <a:lnTo>
                  <a:pt x="47625" y="15239"/>
                </a:lnTo>
                <a:lnTo>
                  <a:pt x="41148" y="12700"/>
                </a:lnTo>
                <a:lnTo>
                  <a:pt x="34671" y="8889"/>
                </a:lnTo>
                <a:close/>
              </a:path>
              <a:path w="258445" h="237490">
                <a:moveTo>
                  <a:pt x="39622" y="5079"/>
                </a:moveTo>
                <a:lnTo>
                  <a:pt x="38750" y="6350"/>
                </a:lnTo>
                <a:lnTo>
                  <a:pt x="41142" y="8889"/>
                </a:lnTo>
                <a:lnTo>
                  <a:pt x="44069" y="11429"/>
                </a:lnTo>
                <a:lnTo>
                  <a:pt x="47244" y="13969"/>
                </a:lnTo>
                <a:lnTo>
                  <a:pt x="47625" y="15239"/>
                </a:lnTo>
                <a:lnTo>
                  <a:pt x="65331" y="15239"/>
                </a:lnTo>
                <a:lnTo>
                  <a:pt x="62845" y="12700"/>
                </a:lnTo>
                <a:lnTo>
                  <a:pt x="55324" y="12700"/>
                </a:lnTo>
                <a:lnTo>
                  <a:pt x="53607" y="11429"/>
                </a:lnTo>
                <a:lnTo>
                  <a:pt x="53454" y="11284"/>
                </a:lnTo>
                <a:lnTo>
                  <a:pt x="46482" y="7619"/>
                </a:lnTo>
                <a:lnTo>
                  <a:pt x="39622" y="5079"/>
                </a:lnTo>
                <a:close/>
              </a:path>
              <a:path w="258445" h="237490">
                <a:moveTo>
                  <a:pt x="47440" y="0"/>
                </a:moveTo>
                <a:lnTo>
                  <a:pt x="45339" y="1269"/>
                </a:lnTo>
                <a:lnTo>
                  <a:pt x="45466" y="5079"/>
                </a:lnTo>
                <a:lnTo>
                  <a:pt x="47879" y="5079"/>
                </a:lnTo>
                <a:lnTo>
                  <a:pt x="50927" y="8889"/>
                </a:lnTo>
                <a:lnTo>
                  <a:pt x="53454" y="11284"/>
                </a:lnTo>
                <a:lnTo>
                  <a:pt x="53730" y="11429"/>
                </a:lnTo>
                <a:lnTo>
                  <a:pt x="55324" y="12700"/>
                </a:lnTo>
                <a:lnTo>
                  <a:pt x="62845" y="12700"/>
                </a:lnTo>
                <a:lnTo>
                  <a:pt x="60358" y="10160"/>
                </a:lnTo>
                <a:lnTo>
                  <a:pt x="53006" y="3810"/>
                </a:lnTo>
                <a:lnTo>
                  <a:pt x="47440" y="0"/>
                </a:lnTo>
                <a:close/>
              </a:path>
            </a:pathLst>
          </a:custGeom>
          <a:solidFill>
            <a:srgbClr val="3D6D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762250" y="428625"/>
            <a:ext cx="6657975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1344" y="2602864"/>
            <a:ext cx="844931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117" y="1067117"/>
            <a:ext cx="11073764" cy="144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hyperlink" Target="https://github.com/brunoslribeiro/sfdc-meta-tige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jp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5225" y="3086100"/>
            <a:ext cx="800100" cy="56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0" y="0"/>
            <a:ext cx="2781300" cy="154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82225" y="0"/>
            <a:ext cx="2009774" cy="148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7475" y="0"/>
            <a:ext cx="1914524" cy="148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5325" y="0"/>
            <a:ext cx="3876674" cy="221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7725" y="0"/>
            <a:ext cx="3724274" cy="2219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48825" y="0"/>
            <a:ext cx="2543174" cy="2219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01225" y="0"/>
            <a:ext cx="2390775" cy="2219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15325" y="4305300"/>
            <a:ext cx="1743075" cy="1933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24600" y="2828923"/>
            <a:ext cx="3114675" cy="4029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67725" y="0"/>
            <a:ext cx="3724274" cy="23717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20125" y="0"/>
            <a:ext cx="3571874" cy="23717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01225" y="0"/>
            <a:ext cx="2390774" cy="23717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53625" y="0"/>
            <a:ext cx="2238374" cy="23717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43454" y="1979294"/>
            <a:ext cx="3719195" cy="9765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995"/>
              </a:lnSpc>
              <a:spcBef>
                <a:spcPts val="105"/>
              </a:spcBef>
            </a:pPr>
            <a:r>
              <a:rPr lang="pt-BR" sz="3600" b="1" spc="-215" dirty="0">
                <a:solidFill>
                  <a:srgbClr val="E0C276"/>
                </a:solidFill>
                <a:latin typeface="Trebuchet MS"/>
                <a:cs typeface="Trebuchet MS"/>
              </a:rPr>
              <a:t>     </a:t>
            </a:r>
            <a:r>
              <a:rPr lang="pt-BR" sz="2800" b="1" spc="-215" dirty="0">
                <a:solidFill>
                  <a:srgbClr val="E0C276"/>
                </a:solidFill>
                <a:latin typeface="Trebuchet MS"/>
                <a:cs typeface="Trebuchet MS"/>
              </a:rPr>
              <a:t>Project  </a:t>
            </a:r>
            <a:r>
              <a:rPr lang="pt-BR" sz="2800" b="1" spc="-215" dirty="0" err="1">
                <a:solidFill>
                  <a:srgbClr val="E0C276"/>
                </a:solidFill>
                <a:latin typeface="Trebuchet MS"/>
                <a:cs typeface="Trebuchet MS"/>
              </a:rPr>
              <a:t>MetaTiger</a:t>
            </a:r>
            <a:r>
              <a:rPr lang="pt-BR" sz="3600" b="1" spc="-215" dirty="0">
                <a:solidFill>
                  <a:srgbClr val="E0C276"/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lnSpc>
                <a:spcPts val="3995"/>
              </a:lnSpc>
              <a:spcBef>
                <a:spcPts val="105"/>
              </a:spcBef>
            </a:pPr>
            <a:r>
              <a:rPr lang="en-US" spc="-105" dirty="0">
                <a:solidFill>
                  <a:srgbClr val="E0C276"/>
                </a:solidFill>
                <a:latin typeface="Arial"/>
                <a:cs typeface="Arial"/>
              </a:rPr>
              <a:t>    Application For </a:t>
            </a:r>
            <a:r>
              <a:rPr lang="en-US" spc="-105" dirty="0" err="1">
                <a:solidFill>
                  <a:srgbClr val="E0C276"/>
                </a:solidFill>
                <a:latin typeface="Arial"/>
                <a:cs typeface="Arial"/>
              </a:rPr>
              <a:t>Metadatas</a:t>
            </a:r>
            <a:r>
              <a:rPr lang="en-US" spc="-105" dirty="0">
                <a:solidFill>
                  <a:srgbClr val="E0C276"/>
                </a:solidFill>
                <a:latin typeface="Arial"/>
                <a:cs typeface="Arial"/>
              </a:rPr>
              <a:t> Salesforce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32583" y="3748341"/>
            <a:ext cx="3517265" cy="6222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lang="pt-BR" sz="1800" spc="-100" dirty="0">
                <a:solidFill>
                  <a:srgbClr val="1C1C1C"/>
                </a:solidFill>
                <a:latin typeface="Arial"/>
                <a:cs typeface="Arial"/>
              </a:rPr>
              <a:t>Bruno Ribeiro</a:t>
            </a:r>
            <a:r>
              <a:rPr sz="1800" spc="-105" dirty="0">
                <a:solidFill>
                  <a:srgbClr val="1C1C1C"/>
                </a:solidFill>
                <a:latin typeface="Arial"/>
                <a:cs typeface="Arial"/>
              </a:rPr>
              <a:t>,</a:t>
            </a:r>
            <a:r>
              <a:rPr lang="pt-BR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pt-BR" spc="-135" dirty="0" err="1">
                <a:solidFill>
                  <a:srgbClr val="1C1C1C"/>
                </a:solidFill>
                <a:latin typeface="Arial"/>
                <a:cs typeface="Arial"/>
              </a:rPr>
              <a:t>Salesforce</a:t>
            </a:r>
            <a:r>
              <a:rPr lang="pt-BR" spc="-1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pt-BR" spc="-135" dirty="0" err="1">
                <a:solidFill>
                  <a:srgbClr val="1C1C1C"/>
                </a:solidFill>
                <a:latin typeface="Arial"/>
                <a:cs typeface="Arial"/>
              </a:rPr>
              <a:t>Application</a:t>
            </a:r>
            <a:r>
              <a:rPr lang="pt-BR" spc="-135" dirty="0">
                <a:solidFill>
                  <a:srgbClr val="1C1C1C"/>
                </a:solidFill>
                <a:latin typeface="Arial"/>
                <a:cs typeface="Arial"/>
              </a:rPr>
              <a:t> Architect </a:t>
            </a:r>
            <a:r>
              <a:rPr lang="pt-BR" spc="-135" dirty="0" err="1">
                <a:solidFill>
                  <a:srgbClr val="1C1C1C"/>
                </a:solidFill>
                <a:latin typeface="Arial"/>
                <a:cs typeface="Arial"/>
              </a:rPr>
              <a:t>at</a:t>
            </a:r>
            <a:r>
              <a:rPr lang="pt-BR" spc="-135" dirty="0">
                <a:solidFill>
                  <a:srgbClr val="1C1C1C"/>
                </a:solidFill>
                <a:latin typeface="Arial"/>
                <a:cs typeface="Arial"/>
              </a:rPr>
              <a:t> Ipiranga</a:t>
            </a:r>
            <a:r>
              <a:rPr sz="1800" spc="-105" dirty="0">
                <a:solidFill>
                  <a:srgbClr val="1C1C1C"/>
                </a:solidFill>
                <a:latin typeface="Arial"/>
                <a:cs typeface="Arial"/>
              </a:rPr>
              <a:t>,</a:t>
            </a:r>
            <a:r>
              <a:rPr sz="1800" spc="-1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lang="pt-BR" sz="1800" spc="-225" dirty="0">
                <a:solidFill>
                  <a:srgbClr val="1C1C1C"/>
                </a:solidFill>
                <a:latin typeface="Arial"/>
                <a:cs typeface="Arial"/>
              </a:rPr>
              <a:t>BR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28955" y="280610"/>
            <a:ext cx="6409690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How to install </a:t>
            </a:r>
            <a:r>
              <a:rPr lang="en-US" sz="3000" b="1" spc="-180" dirty="0" err="1">
                <a:solidFill>
                  <a:srgbClr val="3D6D84"/>
                </a:solidFill>
                <a:latin typeface="Trebuchet MS"/>
                <a:cs typeface="Trebuchet MS"/>
              </a:rPr>
              <a:t>MetaTiger</a:t>
            </a:r>
            <a:endParaRPr sz="215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E18259-7BA6-4E8A-9DB4-FAEC7B3C1902}"/>
              </a:ext>
            </a:extLst>
          </p:cNvPr>
          <p:cNvSpPr txBox="1"/>
          <p:nvPr/>
        </p:nvSpPr>
        <p:spPr>
          <a:xfrm>
            <a:off x="457200" y="990600"/>
            <a:ext cx="79934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Visual Studio Code. (Optional)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Git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SDK do .NET Core 2.2 Download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Terminal: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URL: git clone </a:t>
            </a:r>
            <a:r>
              <a:rPr lang="pt-BR" dirty="0">
                <a:hlinkClick r:id="rId4"/>
              </a:rPr>
              <a:t>https://github.com/brunoslribeiro/sfdc-meta-tiger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VisualCode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Prompt Command/Terminal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command --&gt;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dotNet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run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 select the options below and use the tool normally it will prompt you for the required information.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4F99D-2135-4AB0-ADCB-21AF83550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990600"/>
            <a:ext cx="2857500" cy="1600200"/>
          </a:xfrm>
          <a:prstGeom prst="rect">
            <a:avLst/>
          </a:prstGeom>
        </p:spPr>
      </p:pic>
      <p:pic>
        <p:nvPicPr>
          <p:cNvPr id="16" name="Imagem 15" descr="Uma imagem contendo espelho&#10;&#10;Descrição gerada automaticamente">
            <a:extLst>
              <a:ext uri="{FF2B5EF4-FFF2-40B4-BE49-F238E27FC236}">
                <a16:creationId xmlns:a16="http://schemas.microsoft.com/office/drawing/2014/main" id="{08F6F234-F8B1-4829-BC54-1B5AD428CF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24" y="2578100"/>
            <a:ext cx="1891852" cy="14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977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7924800" cy="6014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What are the features of </a:t>
            </a:r>
            <a:r>
              <a:rPr lang="en-US" dirty="0" err="1"/>
              <a:t>MetaTiger</a:t>
            </a:r>
            <a:r>
              <a:rPr lang="en-US" dirty="0"/>
              <a:t>?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28663753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08945" y="-152399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180559"/>
            <a:ext cx="5379720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What are the features of </a:t>
            </a:r>
            <a:r>
              <a:rPr lang="en-US" sz="3000" b="1" spc="-254" dirty="0" err="1">
                <a:solidFill>
                  <a:srgbClr val="3D6D84"/>
                </a:solidFill>
                <a:latin typeface="Trebuchet MS"/>
                <a:cs typeface="Trebuchet MS"/>
              </a:rPr>
              <a:t>MetaTiger</a:t>
            </a: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?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46D48E-D566-47BD-8667-15E38C692B15}"/>
              </a:ext>
            </a:extLst>
          </p:cNvPr>
          <p:cNvSpPr txBox="1"/>
          <p:nvPr/>
        </p:nvSpPr>
        <p:spPr>
          <a:xfrm>
            <a:off x="1062111" y="1298362"/>
            <a:ext cx="228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Get All Package.xml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m 11" descr="Uma imagem contendo relógio&#10;&#10;Descrição gerada automaticamente">
            <a:extLst>
              <a:ext uri="{FF2B5EF4-FFF2-40B4-BE49-F238E27FC236}">
                <a16:creationId xmlns:a16="http://schemas.microsoft.com/office/drawing/2014/main" id="{24C67B69-CB57-413D-AD37-856620BA0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0" y="1107658"/>
            <a:ext cx="927385" cy="75074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90E3BD-5B91-41C5-89CA-6CE30F122188}"/>
              </a:ext>
            </a:extLst>
          </p:cNvPr>
          <p:cNvSpPr txBox="1"/>
          <p:nvPr/>
        </p:nvSpPr>
        <p:spPr>
          <a:xfrm>
            <a:off x="994843" y="4672508"/>
            <a:ext cx="406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Get All Package.xml With User Last Modified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Imagem 24" descr="Uma imagem contendo relógio&#10;&#10;Descrição gerada automaticamente">
            <a:extLst>
              <a:ext uri="{FF2B5EF4-FFF2-40B4-BE49-F238E27FC236}">
                <a16:creationId xmlns:a16="http://schemas.microsoft.com/office/drawing/2014/main" id="{728DD96A-BAA2-46BC-8E7E-F3B4ACFA1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" y="4464711"/>
            <a:ext cx="927385" cy="75074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52AC184-E2A1-4AF9-8A73-193AC73DC3AD}"/>
              </a:ext>
            </a:extLst>
          </p:cNvPr>
          <p:cNvSpPr txBox="1"/>
          <p:nvPr/>
        </p:nvSpPr>
        <p:spPr>
          <a:xfrm>
            <a:off x="994843" y="2248811"/>
            <a:ext cx="2348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Generate Package With Files of Repository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Imagem 26" descr="Uma imagem contendo relógio&#10;&#10;Descrição gerada automaticamente">
            <a:extLst>
              <a:ext uri="{FF2B5EF4-FFF2-40B4-BE49-F238E27FC236}">
                <a16:creationId xmlns:a16="http://schemas.microsoft.com/office/drawing/2014/main" id="{96195C3E-0780-441F-8F4B-0E0ADB8896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" y="2108872"/>
            <a:ext cx="927385" cy="75074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86C779E3-BCC2-4BD7-AA04-544C0F54B60D}"/>
              </a:ext>
            </a:extLst>
          </p:cNvPr>
          <p:cNvSpPr txBox="1"/>
          <p:nvPr/>
        </p:nvSpPr>
        <p:spPr>
          <a:xfrm>
            <a:off x="4682039" y="1212067"/>
            <a:ext cx="228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Get All Package.xml With User Created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Imagem 29" descr="Uma imagem contendo relógio&#10;&#10;Descrição gerada automaticamente">
            <a:extLst>
              <a:ext uri="{FF2B5EF4-FFF2-40B4-BE49-F238E27FC236}">
                <a16:creationId xmlns:a16="http://schemas.microsoft.com/office/drawing/2014/main" id="{4F0EE08A-86CE-4233-BD53-C8042AE68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54" y="1139917"/>
            <a:ext cx="927385" cy="75074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C9C63C1B-EC79-4FDA-B6B1-81A96511F238}"/>
              </a:ext>
            </a:extLst>
          </p:cNvPr>
          <p:cNvSpPr txBox="1"/>
          <p:nvPr/>
        </p:nvSpPr>
        <p:spPr>
          <a:xfrm>
            <a:off x="994843" y="3609192"/>
            <a:ext cx="26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Retrieve Files in Package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Imagem 32" descr="Uma imagem contendo relógio&#10;&#10;Descrição gerada automaticamente">
            <a:extLst>
              <a:ext uri="{FF2B5EF4-FFF2-40B4-BE49-F238E27FC236}">
                <a16:creationId xmlns:a16="http://schemas.microsoft.com/office/drawing/2014/main" id="{A9464EF6-EB8B-4510-9E8F-9427036D9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" y="3347704"/>
            <a:ext cx="927385" cy="750740"/>
          </a:xfrm>
          <a:prstGeom prst="rect">
            <a:avLst/>
          </a:prstGeom>
        </p:spPr>
      </p:pic>
      <p:pic>
        <p:nvPicPr>
          <p:cNvPr id="14" name="Imagem 1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7EA5955-1D04-4E00-89C9-57E822CEF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21" y="2255721"/>
            <a:ext cx="6593071" cy="3813581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89FE76B1-B396-431B-B6A8-1074D145E658}"/>
              </a:ext>
            </a:extLst>
          </p:cNvPr>
          <p:cNvSpPr txBox="1"/>
          <p:nvPr/>
        </p:nvSpPr>
        <p:spPr>
          <a:xfrm>
            <a:off x="8058608" y="1212067"/>
            <a:ext cx="228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Save settings and parameterization.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Imagem 35" descr="Uma imagem contendo relógio&#10;&#10;Descrição gerada automaticamente">
            <a:extLst>
              <a:ext uri="{FF2B5EF4-FFF2-40B4-BE49-F238E27FC236}">
                <a16:creationId xmlns:a16="http://schemas.microsoft.com/office/drawing/2014/main" id="{074268B7-F6EA-4309-A491-4C65E22BE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23" y="1139917"/>
            <a:ext cx="927385" cy="7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0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26" grpId="0"/>
      <p:bldP spid="29" grpId="0"/>
      <p:bldP spid="31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7" y="491710"/>
            <a:ext cx="6409690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Get All Package.xml</a:t>
            </a:r>
            <a:endParaRPr sz="21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BB43D-C283-4346-B2A7-5D2C053D4ECD}"/>
              </a:ext>
            </a:extLst>
          </p:cNvPr>
          <p:cNvSpPr txBox="1"/>
          <p:nvPr/>
        </p:nvSpPr>
        <p:spPr>
          <a:xfrm>
            <a:off x="470058" y="1328464"/>
            <a:ext cx="652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feature serves to get a list of all metadata in your organization. They will be added in a package.xml in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MetaTiger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directory called package.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95EB59BF-824C-4D2F-921A-434592178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62" y="1039992"/>
            <a:ext cx="3562350" cy="383965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2737FC-7FCA-4F22-85A1-F6500909ACA0}"/>
              </a:ext>
            </a:extLst>
          </p:cNvPr>
          <p:cNvSpPr txBox="1"/>
          <p:nvPr/>
        </p:nvSpPr>
        <p:spPr>
          <a:xfrm>
            <a:off x="489987" y="2421690"/>
            <a:ext cx="652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will need the environment login data.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package.xml that will find all the metadata in your organization will appear in the package directory.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6D42D9F0-732E-4615-A647-268CC5705B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3" y="3345020"/>
            <a:ext cx="2216594" cy="21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6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6" y="491710"/>
            <a:ext cx="6984683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Generate Package With Files of Repository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BB43D-C283-4346-B2A7-5D2C053D4ECD}"/>
              </a:ext>
            </a:extLst>
          </p:cNvPr>
          <p:cNvSpPr txBox="1"/>
          <p:nvPr/>
        </p:nvSpPr>
        <p:spPr>
          <a:xfrm>
            <a:off x="470058" y="1328464"/>
            <a:ext cx="661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feature is for taking the files that are stored in your repository and preparing for deployment.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need a package.xml.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need the directory where the metadata is located and where the package should be created.</a:t>
            </a:r>
          </a:p>
        </p:txBody>
      </p:sp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6D42D9F0-732E-4615-A647-268CC5705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5" y="3263765"/>
            <a:ext cx="2059651" cy="1955935"/>
          </a:xfrm>
          <a:prstGeom prst="rect">
            <a:avLst/>
          </a:prstGeom>
        </p:spPr>
      </p:pic>
      <p:pic>
        <p:nvPicPr>
          <p:cNvPr id="11" name="Imagem 10" descr="Uma imagem contendo preto, computador&#10;&#10;Descrição gerada automaticamente">
            <a:extLst>
              <a:ext uri="{FF2B5EF4-FFF2-40B4-BE49-F238E27FC236}">
                <a16:creationId xmlns:a16="http://schemas.microsoft.com/office/drawing/2014/main" id="{09AA102E-5008-4B12-8A55-87D1FC39B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77" y="1143000"/>
            <a:ext cx="4400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0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6" y="491710"/>
            <a:ext cx="6984683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Retrieve Files in Package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BB43D-C283-4346-B2A7-5D2C053D4ECD}"/>
              </a:ext>
            </a:extLst>
          </p:cNvPr>
          <p:cNvSpPr txBox="1"/>
          <p:nvPr/>
        </p:nvSpPr>
        <p:spPr>
          <a:xfrm>
            <a:off x="470058" y="1328464"/>
            <a:ext cx="6616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functionality serves to download the metadata mentioned in a package.xml just pass the organization and path that it will download in the package directory a zip file.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need a package.xml.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metadata will be downloaded to the main directory called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MetaTiger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package.</a:t>
            </a:r>
          </a:p>
        </p:txBody>
      </p:sp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6D42D9F0-732E-4615-A647-268CC5705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78" y="3387712"/>
            <a:ext cx="2139038" cy="2031325"/>
          </a:xfrm>
          <a:prstGeom prst="rect">
            <a:avLst/>
          </a:prstGeom>
        </p:spPr>
      </p:pic>
      <p:pic>
        <p:nvPicPr>
          <p:cNvPr id="5" name="Imagem 4" descr="Uma imagem contendo computador, luz, relógio&#10;&#10;Descrição gerada automaticamente">
            <a:extLst>
              <a:ext uri="{FF2B5EF4-FFF2-40B4-BE49-F238E27FC236}">
                <a16:creationId xmlns:a16="http://schemas.microsoft.com/office/drawing/2014/main" id="{04FAB156-B458-474A-BF60-98A8B56EB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08111"/>
            <a:ext cx="5266442" cy="29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7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6" y="491710"/>
            <a:ext cx="6984683" cy="1005403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Get All Package.xml With User Last Modified.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BB43D-C283-4346-B2A7-5D2C053D4ECD}"/>
              </a:ext>
            </a:extLst>
          </p:cNvPr>
          <p:cNvSpPr txBox="1"/>
          <p:nvPr/>
        </p:nvSpPr>
        <p:spPr>
          <a:xfrm>
            <a:off x="425529" y="1674338"/>
            <a:ext cx="661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feature has a responsibility to accept anything that has been changed by a user list in the sandbox or organization by adding a start and end date. A package.xml will be created in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MetaTiger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root directory with only the appropriate changes for each user.</a:t>
            </a:r>
          </a:p>
        </p:txBody>
      </p:sp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6D42D9F0-732E-4615-A647-268CC5705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5" y="2897394"/>
            <a:ext cx="2464894" cy="2340772"/>
          </a:xfrm>
          <a:prstGeom prst="rect">
            <a:avLst/>
          </a:prstGeom>
        </p:spPr>
      </p:pic>
      <p:pic>
        <p:nvPicPr>
          <p:cNvPr id="6" name="Imagem 5" descr="Uma imagem contendo lego, brinquedo, computador&#10;&#10;Descrição gerada automaticamente">
            <a:extLst>
              <a:ext uri="{FF2B5EF4-FFF2-40B4-BE49-F238E27FC236}">
                <a16:creationId xmlns:a16="http://schemas.microsoft.com/office/drawing/2014/main" id="{1E2CD819-CA2E-49BC-883C-F3A55A89A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1674338"/>
            <a:ext cx="4878629" cy="27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0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4225" y="5038725"/>
            <a:ext cx="4095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6" y="491710"/>
            <a:ext cx="6984683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Get All Package.xml With User Created.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BB43D-C283-4346-B2A7-5D2C053D4ECD}"/>
              </a:ext>
            </a:extLst>
          </p:cNvPr>
          <p:cNvSpPr txBox="1"/>
          <p:nvPr/>
        </p:nvSpPr>
        <p:spPr>
          <a:xfrm>
            <a:off x="425529" y="1508111"/>
            <a:ext cx="661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feature has a responsibility to accept anything that was created by a user list in the sandbox or organization, adding a start and end date. A package.xml will be created in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MetaTiger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root directory with only the appropriate creations of each user.</a:t>
            </a:r>
          </a:p>
        </p:txBody>
      </p:sp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6D42D9F0-732E-4615-A647-268CC5705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5" y="2897394"/>
            <a:ext cx="2464894" cy="2340772"/>
          </a:xfrm>
          <a:prstGeom prst="rect">
            <a:avLst/>
          </a:prstGeom>
        </p:spPr>
      </p:pic>
      <p:pic>
        <p:nvPicPr>
          <p:cNvPr id="7" name="Imagem 6" descr="Uma imagem contendo quarto&#10;&#10;Descrição gerada automaticamente">
            <a:extLst>
              <a:ext uri="{FF2B5EF4-FFF2-40B4-BE49-F238E27FC236}">
                <a16:creationId xmlns:a16="http://schemas.microsoft.com/office/drawing/2014/main" id="{9C64B74A-8C64-4602-8B7E-501F18C3C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27" y="1520811"/>
            <a:ext cx="4452359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1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5" y="513715"/>
            <a:ext cx="4997450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3000" b="1" spc="-150" dirty="0" err="1">
                <a:latin typeface="Trebuchet MS"/>
                <a:cs typeface="Trebuchet MS"/>
              </a:rPr>
              <a:t>Benefits</a:t>
            </a:r>
            <a:r>
              <a:rPr lang="pt-BR" sz="3000" b="1" spc="-150" dirty="0">
                <a:latin typeface="Trebuchet MS"/>
                <a:cs typeface="Trebuchet MS"/>
              </a:rPr>
              <a:t> </a:t>
            </a:r>
            <a:r>
              <a:rPr lang="pt-BR" sz="3000" b="1" spc="-150" dirty="0" err="1">
                <a:latin typeface="Trebuchet MS"/>
                <a:cs typeface="Trebuchet MS"/>
              </a:rPr>
              <a:t>after</a:t>
            </a:r>
            <a:r>
              <a:rPr lang="pt-BR" sz="3000" b="1" spc="-150" dirty="0">
                <a:latin typeface="Trebuchet MS"/>
                <a:cs typeface="Trebuchet MS"/>
              </a:rPr>
              <a:t> </a:t>
            </a:r>
            <a:r>
              <a:rPr lang="pt-BR" sz="3000" b="1" spc="-150" dirty="0" err="1">
                <a:latin typeface="Trebuchet MS"/>
                <a:cs typeface="Trebuchet MS"/>
              </a:rPr>
              <a:t>using</a:t>
            </a:r>
            <a:r>
              <a:rPr lang="pt-BR" sz="3000" b="1" spc="-150" dirty="0">
                <a:latin typeface="Trebuchet MS"/>
                <a:cs typeface="Trebuchet MS"/>
              </a:rPr>
              <a:t> </a:t>
            </a:r>
            <a:r>
              <a:rPr lang="pt-BR" sz="3000" b="1" spc="-150" dirty="0" err="1">
                <a:latin typeface="Trebuchet MS"/>
                <a:cs typeface="Trebuchet MS"/>
              </a:rPr>
              <a:t>MetaTiger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791075"/>
            <a:ext cx="12192000" cy="1304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26" y="738189"/>
            <a:ext cx="12192000" cy="6105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5100" y="2181225"/>
            <a:ext cx="4314825" cy="1609725"/>
          </a:xfrm>
          <a:custGeom>
            <a:avLst/>
            <a:gdLst/>
            <a:ahLst/>
            <a:cxnLst/>
            <a:rect l="l" t="t" r="r" b="b"/>
            <a:pathLst>
              <a:path w="4314825" h="1609725">
                <a:moveTo>
                  <a:pt x="0" y="1609725"/>
                </a:moveTo>
                <a:lnTo>
                  <a:pt x="52687" y="1600406"/>
                </a:lnTo>
                <a:lnTo>
                  <a:pt x="105457" y="1591659"/>
                </a:lnTo>
                <a:lnTo>
                  <a:pt x="158109" y="1581721"/>
                </a:lnTo>
                <a:lnTo>
                  <a:pt x="210439" y="1568831"/>
                </a:lnTo>
                <a:lnTo>
                  <a:pt x="217618" y="1564314"/>
                </a:lnTo>
                <a:lnTo>
                  <a:pt x="223964" y="1556797"/>
                </a:lnTo>
                <a:lnTo>
                  <a:pt x="230120" y="1548471"/>
                </a:lnTo>
                <a:lnTo>
                  <a:pt x="236727" y="1541526"/>
                </a:lnTo>
                <a:lnTo>
                  <a:pt x="243105" y="1537293"/>
                </a:lnTo>
                <a:lnTo>
                  <a:pt x="249745" y="1533953"/>
                </a:lnTo>
                <a:lnTo>
                  <a:pt x="256480" y="1530971"/>
                </a:lnTo>
                <a:lnTo>
                  <a:pt x="263144" y="1527810"/>
                </a:lnTo>
                <a:lnTo>
                  <a:pt x="293795" y="1495432"/>
                </a:lnTo>
                <a:lnTo>
                  <a:pt x="328771" y="1473025"/>
                </a:lnTo>
                <a:lnTo>
                  <a:pt x="335152" y="1465681"/>
                </a:lnTo>
                <a:lnTo>
                  <a:pt x="342010" y="1459611"/>
                </a:lnTo>
                <a:lnTo>
                  <a:pt x="354887" y="1451703"/>
                </a:lnTo>
                <a:lnTo>
                  <a:pt x="368061" y="1445021"/>
                </a:lnTo>
                <a:lnTo>
                  <a:pt x="381355" y="1438840"/>
                </a:lnTo>
                <a:lnTo>
                  <a:pt x="394589" y="1432433"/>
                </a:lnTo>
                <a:lnTo>
                  <a:pt x="421004" y="1418716"/>
                </a:lnTo>
                <a:lnTo>
                  <a:pt x="424612" y="1415254"/>
                </a:lnTo>
                <a:lnTo>
                  <a:pt x="426243" y="1411779"/>
                </a:lnTo>
                <a:lnTo>
                  <a:pt x="431827" y="1408376"/>
                </a:lnTo>
                <a:lnTo>
                  <a:pt x="447294" y="1405127"/>
                </a:lnTo>
                <a:lnTo>
                  <a:pt x="474194" y="1400351"/>
                </a:lnTo>
                <a:lnTo>
                  <a:pt x="509428" y="1394634"/>
                </a:lnTo>
                <a:lnTo>
                  <a:pt x="551664" y="1391179"/>
                </a:lnTo>
                <a:lnTo>
                  <a:pt x="599567" y="1393189"/>
                </a:lnTo>
                <a:lnTo>
                  <a:pt x="615942" y="1399250"/>
                </a:lnTo>
                <a:lnTo>
                  <a:pt x="641223" y="1411573"/>
                </a:lnTo>
                <a:lnTo>
                  <a:pt x="666789" y="1424515"/>
                </a:lnTo>
                <a:lnTo>
                  <a:pt x="684022" y="1432433"/>
                </a:lnTo>
                <a:lnTo>
                  <a:pt x="688288" y="1431776"/>
                </a:lnTo>
                <a:lnTo>
                  <a:pt x="684910" y="1426321"/>
                </a:lnTo>
                <a:lnTo>
                  <a:pt x="680485" y="1421128"/>
                </a:lnTo>
                <a:lnTo>
                  <a:pt x="681608" y="1421257"/>
                </a:lnTo>
                <a:lnTo>
                  <a:pt x="719970" y="1455546"/>
                </a:lnTo>
                <a:lnTo>
                  <a:pt x="746013" y="1490995"/>
                </a:lnTo>
                <a:lnTo>
                  <a:pt x="752449" y="1502257"/>
                </a:lnTo>
                <a:lnTo>
                  <a:pt x="763016" y="1514220"/>
                </a:lnTo>
                <a:lnTo>
                  <a:pt x="765158" y="1519583"/>
                </a:lnTo>
                <a:lnTo>
                  <a:pt x="759522" y="1520422"/>
                </a:lnTo>
                <a:lnTo>
                  <a:pt x="760702" y="1524041"/>
                </a:lnTo>
                <a:lnTo>
                  <a:pt x="783291" y="1537743"/>
                </a:lnTo>
                <a:lnTo>
                  <a:pt x="841882" y="1568831"/>
                </a:lnTo>
                <a:lnTo>
                  <a:pt x="868172" y="1582420"/>
                </a:lnTo>
                <a:lnTo>
                  <a:pt x="894588" y="1596136"/>
                </a:lnTo>
                <a:lnTo>
                  <a:pt x="927467" y="1593135"/>
                </a:lnTo>
                <a:lnTo>
                  <a:pt x="960358" y="1590420"/>
                </a:lnTo>
                <a:lnTo>
                  <a:pt x="993225" y="1587134"/>
                </a:lnTo>
                <a:lnTo>
                  <a:pt x="1033051" y="1580903"/>
                </a:lnTo>
                <a:lnTo>
                  <a:pt x="1062053" y="1549606"/>
                </a:lnTo>
                <a:lnTo>
                  <a:pt x="1065912" y="1538559"/>
                </a:lnTo>
                <a:lnTo>
                  <a:pt x="1069975" y="1527810"/>
                </a:lnTo>
                <a:lnTo>
                  <a:pt x="1071647" y="1517116"/>
                </a:lnTo>
                <a:lnTo>
                  <a:pt x="1072975" y="1506077"/>
                </a:lnTo>
                <a:lnTo>
                  <a:pt x="1074993" y="1495680"/>
                </a:lnTo>
                <a:lnTo>
                  <a:pt x="1078738" y="1486916"/>
                </a:lnTo>
                <a:lnTo>
                  <a:pt x="1108926" y="1448204"/>
                </a:lnTo>
                <a:lnTo>
                  <a:pt x="1134792" y="1430782"/>
                </a:lnTo>
                <a:lnTo>
                  <a:pt x="1163302" y="1420979"/>
                </a:lnTo>
                <a:lnTo>
                  <a:pt x="1201420" y="1405127"/>
                </a:lnTo>
                <a:lnTo>
                  <a:pt x="1247425" y="1382696"/>
                </a:lnTo>
                <a:lnTo>
                  <a:pt x="1297035" y="1371155"/>
                </a:lnTo>
                <a:lnTo>
                  <a:pt x="1316126" y="1368214"/>
                </a:lnTo>
                <a:lnTo>
                  <a:pt x="1341754" y="1364107"/>
                </a:lnTo>
                <a:lnTo>
                  <a:pt x="1373088" y="1357836"/>
                </a:lnTo>
                <a:lnTo>
                  <a:pt x="1408683" y="1350137"/>
                </a:lnTo>
                <a:lnTo>
                  <a:pt x="1451518" y="1342818"/>
                </a:lnTo>
                <a:lnTo>
                  <a:pt x="1504569" y="1337690"/>
                </a:lnTo>
                <a:lnTo>
                  <a:pt x="1543503" y="1326107"/>
                </a:lnTo>
                <a:lnTo>
                  <a:pt x="1572439" y="1299091"/>
                </a:lnTo>
                <a:lnTo>
                  <a:pt x="1578363" y="1294167"/>
                </a:lnTo>
                <a:lnTo>
                  <a:pt x="1595920" y="1288776"/>
                </a:lnTo>
                <a:lnTo>
                  <a:pt x="1631188" y="1282319"/>
                </a:lnTo>
                <a:lnTo>
                  <a:pt x="1643598" y="1273728"/>
                </a:lnTo>
                <a:lnTo>
                  <a:pt x="1664081" y="1258363"/>
                </a:lnTo>
                <a:lnTo>
                  <a:pt x="1687230" y="1241546"/>
                </a:lnTo>
                <a:lnTo>
                  <a:pt x="1707642" y="1228598"/>
                </a:lnTo>
                <a:lnTo>
                  <a:pt x="1718065" y="1224873"/>
                </a:lnTo>
                <a:lnTo>
                  <a:pt x="1723310" y="1226232"/>
                </a:lnTo>
                <a:lnTo>
                  <a:pt x="1736056" y="1223758"/>
                </a:lnTo>
                <a:lnTo>
                  <a:pt x="1768982" y="1208532"/>
                </a:lnTo>
                <a:lnTo>
                  <a:pt x="1795656" y="1153471"/>
                </a:lnTo>
                <a:lnTo>
                  <a:pt x="1810543" y="1138094"/>
                </a:lnTo>
                <a:lnTo>
                  <a:pt x="1821382" y="1141648"/>
                </a:lnTo>
                <a:lnTo>
                  <a:pt x="1835911" y="1143380"/>
                </a:lnTo>
                <a:lnTo>
                  <a:pt x="1858988" y="1144347"/>
                </a:lnTo>
                <a:lnTo>
                  <a:pt x="1885553" y="1153493"/>
                </a:lnTo>
                <a:lnTo>
                  <a:pt x="1908474" y="1161615"/>
                </a:lnTo>
                <a:lnTo>
                  <a:pt x="1920621" y="1159510"/>
                </a:lnTo>
                <a:lnTo>
                  <a:pt x="1964491" y="1162099"/>
                </a:lnTo>
                <a:lnTo>
                  <a:pt x="2008409" y="1164129"/>
                </a:lnTo>
                <a:lnTo>
                  <a:pt x="2052280" y="1167278"/>
                </a:lnTo>
                <a:lnTo>
                  <a:pt x="2096007" y="1173226"/>
                </a:lnTo>
                <a:lnTo>
                  <a:pt x="2147458" y="1199086"/>
                </a:lnTo>
                <a:lnTo>
                  <a:pt x="2163712" y="1218392"/>
                </a:lnTo>
                <a:lnTo>
                  <a:pt x="2192528" y="1241425"/>
                </a:lnTo>
                <a:lnTo>
                  <a:pt x="2203160" y="1246495"/>
                </a:lnTo>
                <a:lnTo>
                  <a:pt x="2214149" y="1249600"/>
                </a:lnTo>
                <a:lnTo>
                  <a:pt x="2225282" y="1252015"/>
                </a:lnTo>
                <a:lnTo>
                  <a:pt x="2236343" y="1255014"/>
                </a:lnTo>
                <a:lnTo>
                  <a:pt x="2245159" y="1258228"/>
                </a:lnTo>
                <a:lnTo>
                  <a:pt x="2253916" y="1261681"/>
                </a:lnTo>
                <a:lnTo>
                  <a:pt x="2262649" y="1265229"/>
                </a:lnTo>
                <a:lnTo>
                  <a:pt x="2271395" y="1268729"/>
                </a:lnTo>
                <a:lnTo>
                  <a:pt x="2315372" y="1267086"/>
                </a:lnTo>
                <a:lnTo>
                  <a:pt x="2359469" y="1266634"/>
                </a:lnTo>
                <a:lnTo>
                  <a:pt x="2403375" y="1263800"/>
                </a:lnTo>
                <a:lnTo>
                  <a:pt x="2446781" y="1255014"/>
                </a:lnTo>
                <a:lnTo>
                  <a:pt x="2480897" y="1225375"/>
                </a:lnTo>
                <a:lnTo>
                  <a:pt x="2503582" y="1189906"/>
                </a:lnTo>
                <a:lnTo>
                  <a:pt x="2507583" y="1179194"/>
                </a:lnTo>
                <a:lnTo>
                  <a:pt x="2511917" y="1168864"/>
                </a:lnTo>
                <a:lnTo>
                  <a:pt x="2517013" y="1159510"/>
                </a:lnTo>
                <a:lnTo>
                  <a:pt x="2523245" y="1152118"/>
                </a:lnTo>
                <a:lnTo>
                  <a:pt x="2530300" y="1146190"/>
                </a:lnTo>
                <a:lnTo>
                  <a:pt x="2537283" y="1140096"/>
                </a:lnTo>
                <a:lnTo>
                  <a:pt x="2559661" y="1099427"/>
                </a:lnTo>
                <a:lnTo>
                  <a:pt x="2584378" y="1032013"/>
                </a:lnTo>
                <a:lnTo>
                  <a:pt x="2600011" y="968438"/>
                </a:lnTo>
                <a:lnTo>
                  <a:pt x="2603976" y="940974"/>
                </a:lnTo>
                <a:lnTo>
                  <a:pt x="2608274" y="913653"/>
                </a:lnTo>
                <a:lnTo>
                  <a:pt x="2613405" y="886713"/>
                </a:lnTo>
                <a:lnTo>
                  <a:pt x="2615203" y="876109"/>
                </a:lnTo>
                <a:lnTo>
                  <a:pt x="2616739" y="865314"/>
                </a:lnTo>
                <a:lnTo>
                  <a:pt x="2618799" y="854995"/>
                </a:lnTo>
                <a:lnTo>
                  <a:pt x="2661332" y="810609"/>
                </a:lnTo>
                <a:lnTo>
                  <a:pt x="2701163" y="791210"/>
                </a:lnTo>
                <a:lnTo>
                  <a:pt x="2727452" y="777621"/>
                </a:lnTo>
                <a:lnTo>
                  <a:pt x="2772868" y="755457"/>
                </a:lnTo>
                <a:lnTo>
                  <a:pt x="2823813" y="742362"/>
                </a:lnTo>
                <a:lnTo>
                  <a:pt x="2891833" y="732512"/>
                </a:lnTo>
                <a:lnTo>
                  <a:pt x="2957643" y="725812"/>
                </a:lnTo>
                <a:lnTo>
                  <a:pt x="3201034" y="709422"/>
                </a:lnTo>
                <a:lnTo>
                  <a:pt x="3237595" y="700315"/>
                </a:lnTo>
                <a:lnTo>
                  <a:pt x="3254152" y="695531"/>
                </a:lnTo>
                <a:lnTo>
                  <a:pt x="3270472" y="687437"/>
                </a:lnTo>
                <a:lnTo>
                  <a:pt x="3306318" y="668401"/>
                </a:lnTo>
                <a:lnTo>
                  <a:pt x="3332606" y="654812"/>
                </a:lnTo>
                <a:lnTo>
                  <a:pt x="3358896" y="641096"/>
                </a:lnTo>
                <a:lnTo>
                  <a:pt x="3365593" y="631063"/>
                </a:lnTo>
                <a:lnTo>
                  <a:pt x="3372373" y="621125"/>
                </a:lnTo>
                <a:lnTo>
                  <a:pt x="3378987" y="610949"/>
                </a:lnTo>
                <a:lnTo>
                  <a:pt x="3385184" y="600201"/>
                </a:lnTo>
                <a:lnTo>
                  <a:pt x="3389709" y="590133"/>
                </a:lnTo>
                <a:lnTo>
                  <a:pt x="3393662" y="579373"/>
                </a:lnTo>
                <a:lnTo>
                  <a:pt x="3397757" y="568805"/>
                </a:lnTo>
                <a:lnTo>
                  <a:pt x="3402710" y="559308"/>
                </a:lnTo>
                <a:lnTo>
                  <a:pt x="3408747" y="551451"/>
                </a:lnTo>
                <a:lnTo>
                  <a:pt x="3415379" y="544750"/>
                </a:lnTo>
                <a:lnTo>
                  <a:pt x="3422249" y="538501"/>
                </a:lnTo>
                <a:lnTo>
                  <a:pt x="3429000" y="532002"/>
                </a:lnTo>
                <a:lnTo>
                  <a:pt x="3453209" y="467915"/>
                </a:lnTo>
                <a:lnTo>
                  <a:pt x="3490468" y="436499"/>
                </a:lnTo>
                <a:lnTo>
                  <a:pt x="3543010" y="432354"/>
                </a:lnTo>
                <a:lnTo>
                  <a:pt x="3595613" y="429466"/>
                </a:lnTo>
                <a:lnTo>
                  <a:pt x="3648247" y="427290"/>
                </a:lnTo>
                <a:lnTo>
                  <a:pt x="3700881" y="425286"/>
                </a:lnTo>
                <a:lnTo>
                  <a:pt x="3753484" y="422910"/>
                </a:lnTo>
                <a:lnTo>
                  <a:pt x="3766863" y="420338"/>
                </a:lnTo>
                <a:lnTo>
                  <a:pt x="3780313" y="418338"/>
                </a:lnTo>
                <a:lnTo>
                  <a:pt x="3793525" y="415194"/>
                </a:lnTo>
                <a:lnTo>
                  <a:pt x="3806190" y="409194"/>
                </a:lnTo>
                <a:lnTo>
                  <a:pt x="3819941" y="397430"/>
                </a:lnTo>
                <a:lnTo>
                  <a:pt x="3832669" y="382714"/>
                </a:lnTo>
                <a:lnTo>
                  <a:pt x="3845302" y="367617"/>
                </a:lnTo>
                <a:lnTo>
                  <a:pt x="3858768" y="354711"/>
                </a:lnTo>
                <a:lnTo>
                  <a:pt x="3905075" y="318039"/>
                </a:lnTo>
                <a:lnTo>
                  <a:pt x="3946525" y="272796"/>
                </a:lnTo>
                <a:lnTo>
                  <a:pt x="3959336" y="251872"/>
                </a:lnTo>
                <a:lnTo>
                  <a:pt x="3965902" y="241577"/>
                </a:lnTo>
                <a:lnTo>
                  <a:pt x="3972814" y="231901"/>
                </a:lnTo>
                <a:lnTo>
                  <a:pt x="3979207" y="224670"/>
                </a:lnTo>
                <a:lnTo>
                  <a:pt x="3985958" y="218249"/>
                </a:lnTo>
                <a:lnTo>
                  <a:pt x="3992709" y="211828"/>
                </a:lnTo>
                <a:lnTo>
                  <a:pt x="3999103" y="204597"/>
                </a:lnTo>
                <a:lnTo>
                  <a:pt x="4005710" y="194331"/>
                </a:lnTo>
                <a:lnTo>
                  <a:pt x="4011771" y="183054"/>
                </a:lnTo>
                <a:lnTo>
                  <a:pt x="4018069" y="172325"/>
                </a:lnTo>
                <a:lnTo>
                  <a:pt x="4057729" y="144811"/>
                </a:lnTo>
                <a:lnTo>
                  <a:pt x="4077970" y="136398"/>
                </a:lnTo>
                <a:lnTo>
                  <a:pt x="4084454" y="129309"/>
                </a:lnTo>
                <a:lnTo>
                  <a:pt x="4118203" y="100933"/>
                </a:lnTo>
                <a:lnTo>
                  <a:pt x="4152266" y="87233"/>
                </a:lnTo>
                <a:lnTo>
                  <a:pt x="4165727" y="81787"/>
                </a:lnTo>
                <a:lnTo>
                  <a:pt x="4178925" y="75326"/>
                </a:lnTo>
                <a:lnTo>
                  <a:pt x="4192063" y="68484"/>
                </a:lnTo>
                <a:lnTo>
                  <a:pt x="4205178" y="61499"/>
                </a:lnTo>
                <a:lnTo>
                  <a:pt x="4218305" y="54610"/>
                </a:lnTo>
                <a:lnTo>
                  <a:pt x="4244594" y="40894"/>
                </a:lnTo>
                <a:lnTo>
                  <a:pt x="4271009" y="27304"/>
                </a:lnTo>
                <a:lnTo>
                  <a:pt x="4277653" y="24143"/>
                </a:lnTo>
                <a:lnTo>
                  <a:pt x="4284345" y="21161"/>
                </a:lnTo>
                <a:lnTo>
                  <a:pt x="4290941" y="17821"/>
                </a:lnTo>
                <a:lnTo>
                  <a:pt x="4297299" y="13588"/>
                </a:lnTo>
                <a:lnTo>
                  <a:pt x="4314825" y="0"/>
                </a:lnTo>
              </a:path>
            </a:pathLst>
          </a:custGeom>
          <a:ln w="19050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733800"/>
            <a:ext cx="6657975" cy="2030730"/>
          </a:xfrm>
          <a:custGeom>
            <a:avLst/>
            <a:gdLst/>
            <a:ahLst/>
            <a:cxnLst/>
            <a:rect l="l" t="t" r="r" b="b"/>
            <a:pathLst>
              <a:path w="6657975" h="2030729">
                <a:moveTo>
                  <a:pt x="0" y="2026768"/>
                </a:moveTo>
                <a:lnTo>
                  <a:pt x="37844" y="2021528"/>
                </a:lnTo>
                <a:lnTo>
                  <a:pt x="85317" y="2014232"/>
                </a:lnTo>
                <a:lnTo>
                  <a:pt x="132647" y="2005799"/>
                </a:lnTo>
                <a:lnTo>
                  <a:pt x="179781" y="1995805"/>
                </a:lnTo>
                <a:lnTo>
                  <a:pt x="210856" y="1969917"/>
                </a:lnTo>
                <a:lnTo>
                  <a:pt x="221322" y="1961095"/>
                </a:lnTo>
                <a:lnTo>
                  <a:pt x="231373" y="1955741"/>
                </a:lnTo>
                <a:lnTo>
                  <a:pt x="241793" y="1951515"/>
                </a:lnTo>
                <a:lnTo>
                  <a:pt x="252364" y="1947738"/>
                </a:lnTo>
                <a:lnTo>
                  <a:pt x="262864" y="1943735"/>
                </a:lnTo>
                <a:lnTo>
                  <a:pt x="293282" y="1918124"/>
                </a:lnTo>
                <a:lnTo>
                  <a:pt x="345897" y="1891677"/>
                </a:lnTo>
                <a:lnTo>
                  <a:pt x="366534" y="1873992"/>
                </a:lnTo>
                <a:lnTo>
                  <a:pt x="376618" y="1864642"/>
                </a:lnTo>
                <a:lnTo>
                  <a:pt x="387438" y="1856955"/>
                </a:lnTo>
                <a:lnTo>
                  <a:pt x="407769" y="1846915"/>
                </a:lnTo>
                <a:lnTo>
                  <a:pt x="428569" y="1838399"/>
                </a:lnTo>
                <a:lnTo>
                  <a:pt x="449562" y="1830472"/>
                </a:lnTo>
                <a:lnTo>
                  <a:pt x="470471" y="1822196"/>
                </a:lnTo>
                <a:lnTo>
                  <a:pt x="512013" y="1804924"/>
                </a:lnTo>
                <a:lnTo>
                  <a:pt x="517727" y="1800508"/>
                </a:lnTo>
                <a:lnTo>
                  <a:pt x="520330" y="1796081"/>
                </a:lnTo>
                <a:lnTo>
                  <a:pt x="529159" y="1791725"/>
                </a:lnTo>
                <a:lnTo>
                  <a:pt x="553554" y="1787525"/>
                </a:lnTo>
                <a:lnTo>
                  <a:pt x="586440" y="1782905"/>
                </a:lnTo>
                <a:lnTo>
                  <a:pt x="627996" y="1776993"/>
                </a:lnTo>
                <a:lnTo>
                  <a:pt x="677156" y="1771879"/>
                </a:lnTo>
                <a:lnTo>
                  <a:pt x="732852" y="1769655"/>
                </a:lnTo>
                <a:lnTo>
                  <a:pt x="794016" y="1772412"/>
                </a:lnTo>
                <a:lnTo>
                  <a:pt x="819824" y="1780065"/>
                </a:lnTo>
                <a:lnTo>
                  <a:pt x="859683" y="1795732"/>
                </a:lnTo>
                <a:lnTo>
                  <a:pt x="900021" y="1812184"/>
                </a:lnTo>
                <a:lnTo>
                  <a:pt x="927265" y="1822196"/>
                </a:lnTo>
                <a:lnTo>
                  <a:pt x="933961" y="1821439"/>
                </a:lnTo>
                <a:lnTo>
                  <a:pt x="928614" y="1814528"/>
                </a:lnTo>
                <a:lnTo>
                  <a:pt x="921614" y="1807926"/>
                </a:lnTo>
                <a:lnTo>
                  <a:pt x="923353" y="1808099"/>
                </a:lnTo>
                <a:lnTo>
                  <a:pt x="960359" y="1833727"/>
                </a:lnTo>
                <a:lnTo>
                  <a:pt x="1003833" y="1868347"/>
                </a:lnTo>
                <a:lnTo>
                  <a:pt x="1025074" y="1896791"/>
                </a:lnTo>
                <a:lnTo>
                  <a:pt x="1035212" y="1911126"/>
                </a:lnTo>
                <a:lnTo>
                  <a:pt x="1051839" y="1926386"/>
                </a:lnTo>
                <a:lnTo>
                  <a:pt x="1056667" y="1931797"/>
                </a:lnTo>
                <a:lnTo>
                  <a:pt x="1053317" y="1933606"/>
                </a:lnTo>
                <a:lnTo>
                  <a:pt x="1047414" y="1934080"/>
                </a:lnTo>
                <a:lnTo>
                  <a:pt x="1044579" y="1935487"/>
                </a:lnTo>
                <a:lnTo>
                  <a:pt x="1110732" y="1967987"/>
                </a:lnTo>
                <a:lnTo>
                  <a:pt x="1176413" y="1995805"/>
                </a:lnTo>
                <a:lnTo>
                  <a:pt x="1217955" y="2013165"/>
                </a:lnTo>
                <a:lnTo>
                  <a:pt x="1259509" y="2030514"/>
                </a:lnTo>
                <a:lnTo>
                  <a:pt x="1311427" y="2026714"/>
                </a:lnTo>
                <a:lnTo>
                  <a:pt x="1363383" y="2023268"/>
                </a:lnTo>
                <a:lnTo>
                  <a:pt x="1415300" y="2019109"/>
                </a:lnTo>
                <a:lnTo>
                  <a:pt x="1467104" y="2013165"/>
                </a:lnTo>
                <a:lnTo>
                  <a:pt x="1508633" y="1995805"/>
                </a:lnTo>
                <a:lnTo>
                  <a:pt x="1529903" y="1957362"/>
                </a:lnTo>
                <a:lnTo>
                  <a:pt x="1536319" y="1943735"/>
                </a:lnTo>
                <a:lnTo>
                  <a:pt x="1538964" y="1930100"/>
                </a:lnTo>
                <a:lnTo>
                  <a:pt x="1541097" y="1916049"/>
                </a:lnTo>
                <a:lnTo>
                  <a:pt x="1544302" y="1902826"/>
                </a:lnTo>
                <a:lnTo>
                  <a:pt x="1589166" y="1849556"/>
                </a:lnTo>
                <a:lnTo>
                  <a:pt x="1622440" y="1826993"/>
                </a:lnTo>
                <a:lnTo>
                  <a:pt x="1694230" y="1804890"/>
                </a:lnTo>
                <a:lnTo>
                  <a:pt x="1743964" y="1787525"/>
                </a:lnTo>
                <a:lnTo>
                  <a:pt x="1791938" y="1767665"/>
                </a:lnTo>
                <a:lnTo>
                  <a:pt x="1840864" y="1752853"/>
                </a:lnTo>
                <a:lnTo>
                  <a:pt x="1894776" y="1744345"/>
                </a:lnTo>
                <a:lnTo>
                  <a:pt x="1924946" y="1740638"/>
                </a:lnTo>
                <a:lnTo>
                  <a:pt x="1965452" y="1735455"/>
                </a:lnTo>
                <a:lnTo>
                  <a:pt x="2004644" y="1729248"/>
                </a:lnTo>
                <a:lnTo>
                  <a:pt x="2047494" y="1721615"/>
                </a:lnTo>
                <a:lnTo>
                  <a:pt x="2096439" y="1713719"/>
                </a:lnTo>
                <a:lnTo>
                  <a:pt x="2153920" y="1706726"/>
                </a:lnTo>
                <a:lnTo>
                  <a:pt x="2222373" y="1701800"/>
                </a:lnTo>
                <a:lnTo>
                  <a:pt x="2267095" y="1691594"/>
                </a:lnTo>
                <a:lnTo>
                  <a:pt x="2315648" y="1675570"/>
                </a:lnTo>
                <a:lnTo>
                  <a:pt x="2328878" y="1659127"/>
                </a:lnTo>
                <a:lnTo>
                  <a:pt x="2328763" y="1654772"/>
                </a:lnTo>
                <a:lnTo>
                  <a:pt x="2331122" y="1650604"/>
                </a:lnTo>
                <a:lnTo>
                  <a:pt x="2338798" y="1646400"/>
                </a:lnTo>
                <a:lnTo>
                  <a:pt x="2354632" y="1641933"/>
                </a:lnTo>
                <a:lnTo>
                  <a:pt x="2381466" y="1636980"/>
                </a:lnTo>
                <a:lnTo>
                  <a:pt x="2422144" y="1631314"/>
                </a:lnTo>
                <a:lnTo>
                  <a:pt x="2441801" y="1620424"/>
                </a:lnTo>
                <a:lnTo>
                  <a:pt x="2474150" y="1600866"/>
                </a:lnTo>
                <a:lnTo>
                  <a:pt x="2510690" y="1579451"/>
                </a:lnTo>
                <a:lnTo>
                  <a:pt x="2542921" y="1562989"/>
                </a:lnTo>
                <a:lnTo>
                  <a:pt x="2559383" y="1558270"/>
                </a:lnTo>
                <a:lnTo>
                  <a:pt x="2567654" y="1560004"/>
                </a:lnTo>
                <a:lnTo>
                  <a:pt x="2587783" y="1556881"/>
                </a:lnTo>
                <a:lnTo>
                  <a:pt x="2639822" y="1537589"/>
                </a:lnTo>
                <a:lnTo>
                  <a:pt x="2675303" y="1476598"/>
                </a:lnTo>
                <a:lnTo>
                  <a:pt x="2697362" y="1451330"/>
                </a:lnTo>
                <a:lnTo>
                  <a:pt x="2712233" y="1448252"/>
                </a:lnTo>
                <a:lnTo>
                  <a:pt x="2726153" y="1453829"/>
                </a:lnTo>
                <a:lnTo>
                  <a:pt x="2745359" y="1454531"/>
                </a:lnTo>
                <a:lnTo>
                  <a:pt x="2781772" y="1455799"/>
                </a:lnTo>
                <a:lnTo>
                  <a:pt x="2823686" y="1467437"/>
                </a:lnTo>
                <a:lnTo>
                  <a:pt x="2859837" y="1477766"/>
                </a:lnTo>
                <a:lnTo>
                  <a:pt x="2878963" y="1475105"/>
                </a:lnTo>
                <a:lnTo>
                  <a:pt x="2934408" y="1477877"/>
                </a:lnTo>
                <a:lnTo>
                  <a:pt x="2989895" y="1479912"/>
                </a:lnTo>
                <a:lnTo>
                  <a:pt x="3045347" y="1482301"/>
                </a:lnTo>
                <a:lnTo>
                  <a:pt x="3100682" y="1486134"/>
                </a:lnTo>
                <a:lnTo>
                  <a:pt x="3155823" y="1492504"/>
                </a:lnTo>
                <a:lnTo>
                  <a:pt x="3200981" y="1502902"/>
                </a:lnTo>
                <a:lnTo>
                  <a:pt x="3246357" y="1534612"/>
                </a:lnTo>
                <a:lnTo>
                  <a:pt x="3269460" y="1555435"/>
                </a:lnTo>
                <a:lnTo>
                  <a:pt x="3308096" y="1579245"/>
                </a:lnTo>
                <a:lnTo>
                  <a:pt x="3324893" y="1585731"/>
                </a:lnTo>
                <a:lnTo>
                  <a:pt x="3342274" y="1589706"/>
                </a:lnTo>
                <a:lnTo>
                  <a:pt x="3359870" y="1592800"/>
                </a:lnTo>
                <a:lnTo>
                  <a:pt x="3377311" y="1596644"/>
                </a:lnTo>
                <a:lnTo>
                  <a:pt x="3391249" y="1600737"/>
                </a:lnTo>
                <a:lnTo>
                  <a:pt x="3405092" y="1605105"/>
                </a:lnTo>
                <a:lnTo>
                  <a:pt x="3418887" y="1609592"/>
                </a:lnTo>
                <a:lnTo>
                  <a:pt x="3432683" y="1614043"/>
                </a:lnTo>
                <a:lnTo>
                  <a:pt x="3478952" y="1612242"/>
                </a:lnTo>
                <a:lnTo>
                  <a:pt x="3525345" y="1611789"/>
                </a:lnTo>
                <a:lnTo>
                  <a:pt x="3571732" y="1611344"/>
                </a:lnTo>
                <a:lnTo>
                  <a:pt x="3617980" y="1609565"/>
                </a:lnTo>
                <a:lnTo>
                  <a:pt x="3663961" y="1605111"/>
                </a:lnTo>
                <a:lnTo>
                  <a:pt x="3709542" y="1596644"/>
                </a:lnTo>
                <a:lnTo>
                  <a:pt x="3763311" y="1558956"/>
                </a:lnTo>
                <a:lnTo>
                  <a:pt x="3792601" y="1527175"/>
                </a:lnTo>
                <a:lnTo>
                  <a:pt x="3805491" y="1500187"/>
                </a:lnTo>
                <a:lnTo>
                  <a:pt x="3812282" y="1487027"/>
                </a:lnTo>
                <a:lnTo>
                  <a:pt x="3820287" y="1475105"/>
                </a:lnTo>
                <a:lnTo>
                  <a:pt x="3830222" y="1465687"/>
                </a:lnTo>
                <a:lnTo>
                  <a:pt x="3841384" y="1458150"/>
                </a:lnTo>
                <a:lnTo>
                  <a:pt x="3852380" y="1450423"/>
                </a:lnTo>
                <a:lnTo>
                  <a:pt x="3887688" y="1398664"/>
                </a:lnTo>
                <a:lnTo>
                  <a:pt x="3908488" y="1356502"/>
                </a:lnTo>
                <a:lnTo>
                  <a:pt x="3926716" y="1312935"/>
                </a:lnTo>
                <a:lnTo>
                  <a:pt x="3944874" y="1266952"/>
                </a:lnTo>
                <a:lnTo>
                  <a:pt x="3957669" y="1197102"/>
                </a:lnTo>
                <a:lnTo>
                  <a:pt x="3964447" y="1162331"/>
                </a:lnTo>
                <a:lnTo>
                  <a:pt x="3972560" y="1128014"/>
                </a:lnTo>
                <a:lnTo>
                  <a:pt x="3975365" y="1114609"/>
                </a:lnTo>
                <a:lnTo>
                  <a:pt x="3977766" y="1100883"/>
                </a:lnTo>
                <a:lnTo>
                  <a:pt x="3981025" y="1087705"/>
                </a:lnTo>
                <a:lnTo>
                  <a:pt x="4012370" y="1050786"/>
                </a:lnTo>
                <a:lnTo>
                  <a:pt x="4048125" y="1031176"/>
                </a:lnTo>
                <a:lnTo>
                  <a:pt x="4084165" y="1016615"/>
                </a:lnTo>
                <a:lnTo>
                  <a:pt x="4110990" y="1006601"/>
                </a:lnTo>
                <a:lnTo>
                  <a:pt x="4152519" y="989202"/>
                </a:lnTo>
                <a:lnTo>
                  <a:pt x="4200255" y="969438"/>
                </a:lnTo>
                <a:lnTo>
                  <a:pt x="4249420" y="954532"/>
                </a:lnTo>
                <a:lnTo>
                  <a:pt x="4304649" y="944451"/>
                </a:lnTo>
                <a:lnTo>
                  <a:pt x="4360164" y="937132"/>
                </a:lnTo>
                <a:lnTo>
                  <a:pt x="4412003" y="931898"/>
                </a:lnTo>
                <a:lnTo>
                  <a:pt x="4463891" y="927354"/>
                </a:lnTo>
                <a:lnTo>
                  <a:pt x="4515826" y="923381"/>
                </a:lnTo>
                <a:lnTo>
                  <a:pt x="4567809" y="919861"/>
                </a:lnTo>
                <a:lnTo>
                  <a:pt x="4900041" y="902462"/>
                </a:lnTo>
                <a:lnTo>
                  <a:pt x="4943531" y="893674"/>
                </a:lnTo>
                <a:lnTo>
                  <a:pt x="4968395" y="888764"/>
                </a:lnTo>
                <a:lnTo>
                  <a:pt x="4983861" y="884856"/>
                </a:lnTo>
                <a:lnTo>
                  <a:pt x="4999157" y="879075"/>
                </a:lnTo>
                <a:lnTo>
                  <a:pt x="5023513" y="868545"/>
                </a:lnTo>
                <a:lnTo>
                  <a:pt x="5066157" y="850392"/>
                </a:lnTo>
                <a:lnTo>
                  <a:pt x="5107559" y="832993"/>
                </a:lnTo>
                <a:lnTo>
                  <a:pt x="5149088" y="815720"/>
                </a:lnTo>
                <a:lnTo>
                  <a:pt x="5159666" y="802888"/>
                </a:lnTo>
                <a:lnTo>
                  <a:pt x="5190617" y="763651"/>
                </a:lnTo>
                <a:lnTo>
                  <a:pt x="5204142" y="737092"/>
                </a:lnTo>
                <a:lnTo>
                  <a:pt x="5210619" y="723663"/>
                </a:lnTo>
                <a:lnTo>
                  <a:pt x="5218430" y="711581"/>
                </a:lnTo>
                <a:lnTo>
                  <a:pt x="5227881" y="701553"/>
                </a:lnTo>
                <a:lnTo>
                  <a:pt x="5238321" y="692991"/>
                </a:lnTo>
                <a:lnTo>
                  <a:pt x="5249165" y="685024"/>
                </a:lnTo>
                <a:lnTo>
                  <a:pt x="5259832" y="676782"/>
                </a:lnTo>
                <a:lnTo>
                  <a:pt x="5280098" y="633148"/>
                </a:lnTo>
                <a:lnTo>
                  <a:pt x="5298043" y="595264"/>
                </a:lnTo>
                <a:lnTo>
                  <a:pt x="5356733" y="555370"/>
                </a:lnTo>
                <a:lnTo>
                  <a:pt x="5408607" y="551836"/>
                </a:lnTo>
                <a:lnTo>
                  <a:pt x="5460501" y="549026"/>
                </a:lnTo>
                <a:lnTo>
                  <a:pt x="5512410" y="546773"/>
                </a:lnTo>
                <a:lnTo>
                  <a:pt x="5564330" y="544909"/>
                </a:lnTo>
                <a:lnTo>
                  <a:pt x="5616255" y="543265"/>
                </a:lnTo>
                <a:lnTo>
                  <a:pt x="5668182" y="541672"/>
                </a:lnTo>
                <a:lnTo>
                  <a:pt x="5720106" y="539964"/>
                </a:lnTo>
                <a:lnTo>
                  <a:pt x="5772023" y="537972"/>
                </a:lnTo>
                <a:lnTo>
                  <a:pt x="5793037" y="534755"/>
                </a:lnTo>
                <a:lnTo>
                  <a:pt x="5814218" y="532241"/>
                </a:lnTo>
                <a:lnTo>
                  <a:pt x="5855081" y="520700"/>
                </a:lnTo>
                <a:lnTo>
                  <a:pt x="5896991" y="486918"/>
                </a:lnTo>
                <a:lnTo>
                  <a:pt x="5916945" y="467693"/>
                </a:lnTo>
                <a:lnTo>
                  <a:pt x="5938139" y="451231"/>
                </a:lnTo>
                <a:lnTo>
                  <a:pt x="5973502" y="429279"/>
                </a:lnTo>
                <a:lnTo>
                  <a:pt x="6011211" y="404590"/>
                </a:lnTo>
                <a:lnTo>
                  <a:pt x="6046991" y="377186"/>
                </a:lnTo>
                <a:lnTo>
                  <a:pt x="6076569" y="347091"/>
                </a:lnTo>
                <a:lnTo>
                  <a:pt x="6096857" y="320436"/>
                </a:lnTo>
                <a:lnTo>
                  <a:pt x="6107179" y="307353"/>
                </a:lnTo>
                <a:lnTo>
                  <a:pt x="6118098" y="295020"/>
                </a:lnTo>
                <a:lnTo>
                  <a:pt x="6128194" y="285853"/>
                </a:lnTo>
                <a:lnTo>
                  <a:pt x="6138862" y="277685"/>
                </a:lnTo>
                <a:lnTo>
                  <a:pt x="6149530" y="269517"/>
                </a:lnTo>
                <a:lnTo>
                  <a:pt x="6159627" y="260350"/>
                </a:lnTo>
                <a:lnTo>
                  <a:pt x="6170027" y="247249"/>
                </a:lnTo>
                <a:lnTo>
                  <a:pt x="6179581" y="232886"/>
                </a:lnTo>
                <a:lnTo>
                  <a:pt x="6189541" y="219237"/>
                </a:lnTo>
                <a:lnTo>
                  <a:pt x="6224903" y="195341"/>
                </a:lnTo>
                <a:lnTo>
                  <a:pt x="6274825" y="176418"/>
                </a:lnTo>
                <a:lnTo>
                  <a:pt x="6284214" y="173481"/>
                </a:lnTo>
                <a:lnTo>
                  <a:pt x="6294453" y="164510"/>
                </a:lnTo>
                <a:lnTo>
                  <a:pt x="6325743" y="138811"/>
                </a:lnTo>
                <a:lnTo>
                  <a:pt x="6374574" y="119141"/>
                </a:lnTo>
                <a:lnTo>
                  <a:pt x="6401395" y="111039"/>
                </a:lnTo>
                <a:lnTo>
                  <a:pt x="6422644" y="104139"/>
                </a:lnTo>
                <a:lnTo>
                  <a:pt x="6443515" y="95900"/>
                </a:lnTo>
                <a:lnTo>
                  <a:pt x="6464268" y="87185"/>
                </a:lnTo>
                <a:lnTo>
                  <a:pt x="6484973" y="78279"/>
                </a:lnTo>
                <a:lnTo>
                  <a:pt x="6505702" y="69468"/>
                </a:lnTo>
                <a:lnTo>
                  <a:pt x="6547231" y="52069"/>
                </a:lnTo>
                <a:lnTo>
                  <a:pt x="6588759" y="34670"/>
                </a:lnTo>
                <a:lnTo>
                  <a:pt x="6599249" y="30704"/>
                </a:lnTo>
                <a:lnTo>
                  <a:pt x="6609810" y="26939"/>
                </a:lnTo>
                <a:lnTo>
                  <a:pt x="6620228" y="22723"/>
                </a:lnTo>
                <a:lnTo>
                  <a:pt x="6630289" y="17399"/>
                </a:lnTo>
                <a:lnTo>
                  <a:pt x="6657975" y="0"/>
                </a:lnTo>
              </a:path>
            </a:pathLst>
          </a:custGeom>
          <a:ln w="19050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10375" y="1847850"/>
            <a:ext cx="1885950" cy="175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2800" y="1797668"/>
            <a:ext cx="1323975" cy="73853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352425">
              <a:lnSpc>
                <a:spcPct val="104900"/>
              </a:lnSpc>
              <a:spcBef>
                <a:spcPts val="35"/>
              </a:spcBef>
            </a:pPr>
            <a:endParaRPr lang="pt-BR" sz="1550" spc="-130" dirty="0">
              <a:solidFill>
                <a:srgbClr val="F7D075"/>
              </a:solidFill>
              <a:latin typeface="Arial"/>
              <a:cs typeface="Arial"/>
            </a:endParaRPr>
          </a:p>
          <a:p>
            <a:pPr marL="12700" marR="5080" indent="352425">
              <a:lnSpc>
                <a:spcPct val="104900"/>
              </a:lnSpc>
              <a:spcBef>
                <a:spcPts val="35"/>
              </a:spcBef>
            </a:pPr>
            <a:r>
              <a:rPr lang="pt-BR" sz="1550" spc="-130" dirty="0" err="1">
                <a:solidFill>
                  <a:srgbClr val="F7D075"/>
                </a:solidFill>
                <a:latin typeface="Arial"/>
                <a:cs typeface="Arial"/>
              </a:rPr>
              <a:t>Better</a:t>
            </a:r>
            <a:r>
              <a:rPr lang="pt-BR" sz="1550" spc="-130" dirty="0">
                <a:solidFill>
                  <a:srgbClr val="F7D075"/>
                </a:solidFill>
                <a:latin typeface="Arial"/>
                <a:cs typeface="Arial"/>
              </a:rPr>
              <a:t> management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62375" y="2952750"/>
            <a:ext cx="1885950" cy="175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46085" y="2986087"/>
            <a:ext cx="1477010" cy="48808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60350" marR="5080" indent="-248285">
              <a:lnSpc>
                <a:spcPct val="104900"/>
              </a:lnSpc>
              <a:spcBef>
                <a:spcPts val="35"/>
              </a:spcBef>
            </a:pPr>
            <a:endParaRPr lang="pt-BR" sz="1550" spc="-85" dirty="0">
              <a:solidFill>
                <a:srgbClr val="F7D075"/>
              </a:solidFill>
              <a:latin typeface="Arial"/>
              <a:cs typeface="Arial"/>
            </a:endParaRPr>
          </a:p>
          <a:p>
            <a:pPr marL="260350" marR="5080" indent="-248285">
              <a:lnSpc>
                <a:spcPct val="104900"/>
              </a:lnSpc>
              <a:spcBef>
                <a:spcPts val="35"/>
              </a:spcBef>
            </a:pPr>
            <a:r>
              <a:rPr lang="pt-BR" sz="1550" spc="-85" dirty="0" err="1">
                <a:solidFill>
                  <a:srgbClr val="F7D075"/>
                </a:solidFill>
                <a:latin typeface="Arial"/>
                <a:cs typeface="Arial"/>
              </a:rPr>
              <a:t>Task</a:t>
            </a:r>
            <a:r>
              <a:rPr lang="pt-BR" sz="1550" spc="-85" dirty="0">
                <a:solidFill>
                  <a:srgbClr val="F7D075"/>
                </a:solidFill>
                <a:latin typeface="Arial"/>
                <a:cs typeface="Arial"/>
              </a:rPr>
              <a:t> </a:t>
            </a:r>
            <a:r>
              <a:rPr lang="pt-BR" sz="1550" spc="-85" dirty="0" err="1">
                <a:solidFill>
                  <a:srgbClr val="F7D075"/>
                </a:solidFill>
                <a:latin typeface="Arial"/>
                <a:cs typeface="Arial"/>
              </a:rPr>
              <a:t>Optimization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48850" y="485775"/>
            <a:ext cx="1971675" cy="1762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79857" y="680520"/>
            <a:ext cx="1971675" cy="43947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09575">
              <a:lnSpc>
                <a:spcPct val="102800"/>
              </a:lnSpc>
              <a:spcBef>
                <a:spcPts val="80"/>
              </a:spcBef>
            </a:pPr>
            <a:r>
              <a:rPr lang="en-US" sz="1400" spc="-45" dirty="0">
                <a:solidFill>
                  <a:srgbClr val="F7D075"/>
                </a:solidFill>
                <a:latin typeface="Arial"/>
                <a:cs typeface="Arial"/>
              </a:rPr>
              <a:t>More time for productivity and creativity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71725" y="2381250"/>
            <a:ext cx="590550" cy="790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5925" y="5295900"/>
            <a:ext cx="1066800" cy="276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6375" y="5457825"/>
            <a:ext cx="666750" cy="276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3500" y="4133850"/>
            <a:ext cx="1304925" cy="15049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77450" y="5314950"/>
            <a:ext cx="2114550" cy="15430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62950" y="5772150"/>
            <a:ext cx="2676525" cy="1085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3700" y="6019800"/>
            <a:ext cx="2667000" cy="838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180559"/>
            <a:ext cx="5379720" cy="543739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New features for </a:t>
            </a:r>
            <a:r>
              <a:rPr lang="en-US" sz="3000" b="1" spc="-254" dirty="0" err="1">
                <a:solidFill>
                  <a:srgbClr val="3D6D84"/>
                </a:solidFill>
                <a:latin typeface="Trebuchet MS"/>
                <a:cs typeface="Trebuchet MS"/>
              </a:rPr>
              <a:t>MetaTiger</a:t>
            </a: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?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46D48E-D566-47BD-8667-15E38C692B15}"/>
              </a:ext>
            </a:extLst>
          </p:cNvPr>
          <p:cNvSpPr txBox="1"/>
          <p:nvPr/>
        </p:nvSpPr>
        <p:spPr>
          <a:xfrm>
            <a:off x="1140385" y="1206897"/>
            <a:ext cx="297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User List in MetaTiger Selection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m 3" descr="Imagem de jogo de vídeo game&#10;&#10;Descrição gerada automaticamente">
            <a:extLst>
              <a:ext uri="{FF2B5EF4-FFF2-40B4-BE49-F238E27FC236}">
                <a16:creationId xmlns:a16="http://schemas.microsoft.com/office/drawing/2014/main" id="{A5569331-FEB1-4813-8C63-BC6ADDD1A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3447"/>
            <a:ext cx="5735861" cy="36843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B82A99-1D09-4A7C-A2B2-929A106A761F}"/>
              </a:ext>
            </a:extLst>
          </p:cNvPr>
          <p:cNvSpPr txBox="1"/>
          <p:nvPr/>
        </p:nvSpPr>
        <p:spPr>
          <a:xfrm>
            <a:off x="1092125" y="2334854"/>
            <a:ext cx="29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Deploy In MetaTiger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m 9" descr="Uma imagem contendo atletismo, relógio&#10;&#10;Descrição gerada automaticamente">
            <a:extLst>
              <a:ext uri="{FF2B5EF4-FFF2-40B4-BE49-F238E27FC236}">
                <a16:creationId xmlns:a16="http://schemas.microsoft.com/office/drawing/2014/main" id="{3EFA6E35-0216-4A41-B30D-87C9F00E9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10824"/>
            <a:ext cx="1033166" cy="776104"/>
          </a:xfrm>
          <a:prstGeom prst="rect">
            <a:avLst/>
          </a:prstGeom>
        </p:spPr>
      </p:pic>
      <p:pic>
        <p:nvPicPr>
          <p:cNvPr id="32" name="Imagem 31" descr="Uma imagem contendo atletismo, relógio&#10;&#10;Descrição gerada automaticamente">
            <a:extLst>
              <a:ext uri="{FF2B5EF4-FFF2-40B4-BE49-F238E27FC236}">
                <a16:creationId xmlns:a16="http://schemas.microsoft.com/office/drawing/2014/main" id="{7A015476-FE28-43DC-A541-C6D4679DA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62528"/>
            <a:ext cx="1033166" cy="776104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35A92D0-A635-4016-959F-BCC9AD7C1C30}"/>
              </a:ext>
            </a:extLst>
          </p:cNvPr>
          <p:cNvSpPr txBox="1"/>
          <p:nvPr/>
        </p:nvSpPr>
        <p:spPr>
          <a:xfrm>
            <a:off x="1103247" y="3380713"/>
            <a:ext cx="29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More metadata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7" name="Imagem 36" descr="Uma imagem contendo atletismo, relógio&#10;&#10;Descrição gerada automaticamente">
            <a:extLst>
              <a:ext uri="{FF2B5EF4-FFF2-40B4-BE49-F238E27FC236}">
                <a16:creationId xmlns:a16="http://schemas.microsoft.com/office/drawing/2014/main" id="{6651F3A8-4CD9-4679-A671-264C00A69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156674"/>
            <a:ext cx="1033166" cy="776104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4DD63303-E464-4160-B1E6-182563D0C442}"/>
              </a:ext>
            </a:extLst>
          </p:cNvPr>
          <p:cNvSpPr txBox="1"/>
          <p:nvPr/>
        </p:nvSpPr>
        <p:spPr>
          <a:xfrm>
            <a:off x="1077847" y="4458632"/>
            <a:ext cx="29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Migration Wizard Data</a:t>
            </a:r>
          </a:p>
        </p:txBody>
      </p:sp>
      <p:pic>
        <p:nvPicPr>
          <p:cNvPr id="41" name="Imagem 40" descr="Uma imagem contendo atletismo, relógio&#10;&#10;Descrição gerada automaticamente">
            <a:extLst>
              <a:ext uri="{FF2B5EF4-FFF2-40B4-BE49-F238E27FC236}">
                <a16:creationId xmlns:a16="http://schemas.microsoft.com/office/drawing/2014/main" id="{9B6BD12F-D40B-4A50-A48F-0718C40BA5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34593"/>
            <a:ext cx="1033166" cy="7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0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0" grpId="0"/>
      <p:bldP spid="35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45416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7370" y="124315"/>
            <a:ext cx="5379720" cy="9328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pt-BR" sz="3000" b="1" spc="-254" dirty="0" err="1">
                <a:solidFill>
                  <a:srgbClr val="3D6D84"/>
                </a:solidFill>
                <a:latin typeface="Trebuchet MS"/>
                <a:cs typeface="Trebuchet MS"/>
              </a:rPr>
              <a:t>Presentation</a:t>
            </a:r>
            <a:endParaRPr sz="3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pt-BR" sz="2150" spc="-120" dirty="0">
                <a:solidFill>
                  <a:srgbClr val="5C646A"/>
                </a:solidFill>
              </a:rPr>
              <a:t>Who </a:t>
            </a:r>
            <a:r>
              <a:rPr lang="pt-BR" sz="2150" spc="-120" dirty="0" err="1">
                <a:solidFill>
                  <a:srgbClr val="5C646A"/>
                </a:solidFill>
              </a:rPr>
              <a:t>is</a:t>
            </a:r>
            <a:r>
              <a:rPr lang="pt-BR" sz="2150" spc="-120" dirty="0">
                <a:solidFill>
                  <a:srgbClr val="5C646A"/>
                </a:solidFill>
              </a:rPr>
              <a:t> Bruno Ribeiro?</a:t>
            </a:r>
            <a:endParaRPr sz="2150" dirty="0"/>
          </a:p>
        </p:txBody>
      </p:sp>
      <p:sp>
        <p:nvSpPr>
          <p:cNvPr id="62" name="object 62"/>
          <p:cNvSpPr txBox="1"/>
          <p:nvPr/>
        </p:nvSpPr>
        <p:spPr>
          <a:xfrm>
            <a:off x="1169669" y="3749040"/>
            <a:ext cx="1034415" cy="6692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065" marR="5080" algn="ctr">
              <a:lnSpc>
                <a:spcPct val="94800"/>
              </a:lnSpc>
              <a:spcBef>
                <a:spcPts val="210"/>
              </a:spcBef>
            </a:pP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Single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the     </a:t>
            </a:r>
            <a:r>
              <a:rPr sz="1550" b="1" spc="-8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1550" dirty="0">
              <a:latin typeface="Trebuchet MS"/>
              <a:cs typeface="Trebuchet MS"/>
            </a:endParaRPr>
          </a:p>
        </p:txBody>
      </p:sp>
      <p:sp>
        <p:nvSpPr>
          <p:cNvPr id="128" name="object 4">
            <a:extLst>
              <a:ext uri="{FF2B5EF4-FFF2-40B4-BE49-F238E27FC236}">
                <a16:creationId xmlns:a16="http://schemas.microsoft.com/office/drawing/2014/main" id="{31CADB88-1BE3-49C2-9915-D9D8901525E7}"/>
              </a:ext>
            </a:extLst>
          </p:cNvPr>
          <p:cNvSpPr/>
          <p:nvPr/>
        </p:nvSpPr>
        <p:spPr>
          <a:xfrm>
            <a:off x="7043432" y="1530398"/>
            <a:ext cx="609600" cy="42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8D1E6F9F-D107-4845-8207-30538B3754FA}"/>
              </a:ext>
            </a:extLst>
          </p:cNvPr>
          <p:cNvSpPr txBox="1"/>
          <p:nvPr/>
        </p:nvSpPr>
        <p:spPr>
          <a:xfrm>
            <a:off x="7872416" y="1428317"/>
            <a:ext cx="371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four to five years working with Salesforce platform.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18DDCF2D-F119-462D-8641-A0B8E942B3B9}"/>
              </a:ext>
            </a:extLst>
          </p:cNvPr>
          <p:cNvSpPr txBox="1"/>
          <p:nvPr/>
        </p:nvSpPr>
        <p:spPr>
          <a:xfrm>
            <a:off x="7888828" y="3617599"/>
            <a:ext cx="350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Father of five dogs and two cats.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8" name="Imagem 117" descr="Uma imagem contendo desenho&#10;&#10;Descrição gerada automaticamente">
            <a:extLst>
              <a:ext uri="{FF2B5EF4-FFF2-40B4-BE49-F238E27FC236}">
                <a16:creationId xmlns:a16="http://schemas.microsoft.com/office/drawing/2014/main" id="{56033695-8F55-4A9C-959A-2F64D03609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1" y="3528593"/>
            <a:ext cx="604521" cy="604521"/>
          </a:xfrm>
          <a:prstGeom prst="rect">
            <a:avLst/>
          </a:prstGeom>
        </p:spPr>
      </p:pic>
      <p:pic>
        <p:nvPicPr>
          <p:cNvPr id="120" name="Imagem 119" descr="Uma imagem contendo placa, placar, quarto&#10;&#10;Descrição gerada automaticamente">
            <a:extLst>
              <a:ext uri="{FF2B5EF4-FFF2-40B4-BE49-F238E27FC236}">
                <a16:creationId xmlns:a16="http://schemas.microsoft.com/office/drawing/2014/main" id="{E2EFCEDD-7334-4453-9BE9-629CAB539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26" y="2492854"/>
            <a:ext cx="609601" cy="609601"/>
          </a:xfrm>
          <a:prstGeom prst="rect">
            <a:avLst/>
          </a:prstGeom>
        </p:spPr>
      </p:pic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DD6C4055-2979-496A-9351-5A10127D2A29}"/>
              </a:ext>
            </a:extLst>
          </p:cNvPr>
          <p:cNvSpPr txBox="1"/>
          <p:nvPr/>
        </p:nvSpPr>
        <p:spPr>
          <a:xfrm>
            <a:off x="4130746" y="2587707"/>
            <a:ext cx="261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Platform Developer.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253B13E8-802F-4228-8259-37C1573178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09" y="3378734"/>
            <a:ext cx="747346" cy="747346"/>
          </a:xfrm>
          <a:prstGeom prst="rect">
            <a:avLst/>
          </a:prstGeom>
        </p:spPr>
      </p:pic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797B0DE0-17AC-45B1-98C2-971CD61F6927}"/>
              </a:ext>
            </a:extLst>
          </p:cNvPr>
          <p:cNvSpPr txBox="1"/>
          <p:nvPr/>
        </p:nvSpPr>
        <p:spPr>
          <a:xfrm>
            <a:off x="4191594" y="3638985"/>
            <a:ext cx="144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married.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6" name="Imagem 125" descr="Uma imagem contendo texto, desenho, placar&#10;&#10;Descrição gerada automaticamente">
            <a:extLst>
              <a:ext uri="{FF2B5EF4-FFF2-40B4-BE49-F238E27FC236}">
                <a16:creationId xmlns:a16="http://schemas.microsoft.com/office/drawing/2014/main" id="{21BB1BBB-7193-4CDF-8074-C251882A91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61" y="1423084"/>
            <a:ext cx="829132" cy="64633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F81790-927A-426F-9E4A-729C26D1D6DB}"/>
              </a:ext>
            </a:extLst>
          </p:cNvPr>
          <p:cNvSpPr txBox="1"/>
          <p:nvPr/>
        </p:nvSpPr>
        <p:spPr>
          <a:xfrm>
            <a:off x="4230005" y="1530398"/>
            <a:ext cx="16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a trailblazer.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9" name="Imagem 128" descr="Placa azul com letras brancas em fundo amarelo&#10;&#10;Descrição gerada automaticamente">
            <a:extLst>
              <a:ext uri="{FF2B5EF4-FFF2-40B4-BE49-F238E27FC236}">
                <a16:creationId xmlns:a16="http://schemas.microsoft.com/office/drawing/2014/main" id="{D6D0B2F3-5836-4F9F-A26B-D08242F9BA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57" y="2467572"/>
            <a:ext cx="609601" cy="609601"/>
          </a:xfrm>
          <a:prstGeom prst="rect">
            <a:avLst/>
          </a:prstGeom>
        </p:spPr>
      </p:pic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81541B04-0974-469F-9774-3B6223DF37DC}"/>
              </a:ext>
            </a:extLst>
          </p:cNvPr>
          <p:cNvSpPr txBox="1"/>
          <p:nvPr/>
        </p:nvSpPr>
        <p:spPr>
          <a:xfrm>
            <a:off x="7827867" y="2507374"/>
            <a:ext cx="371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Salesforce Application Architect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Ipiranga Produtos de Petróleo S.A.</a:t>
            </a:r>
          </a:p>
        </p:txBody>
      </p:sp>
      <p:pic>
        <p:nvPicPr>
          <p:cNvPr id="133" name="Imagem 132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870849A2-DE19-4EC0-8F2E-7CD62A1253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5" y="1417849"/>
            <a:ext cx="2681534" cy="2011151"/>
          </a:xfrm>
          <a:prstGeom prst="rect">
            <a:avLst/>
          </a:prstGeom>
        </p:spPr>
      </p:pic>
      <p:pic>
        <p:nvPicPr>
          <p:cNvPr id="135" name="Imagem 134" descr="Uma imagem contendo dispositivo, ventilador&#10;&#10;Descrição gerada automaticamente">
            <a:extLst>
              <a:ext uri="{FF2B5EF4-FFF2-40B4-BE49-F238E27FC236}">
                <a16:creationId xmlns:a16="http://schemas.microsoft.com/office/drawing/2014/main" id="{9B2FF959-1A59-4680-86F0-05972D9EC7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71" y="4367190"/>
            <a:ext cx="740884" cy="740884"/>
          </a:xfrm>
          <a:prstGeom prst="rect">
            <a:avLst/>
          </a:prstGeom>
        </p:spPr>
      </p:pic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BFF163BE-274A-4038-B234-AC09D49A841C}"/>
              </a:ext>
            </a:extLst>
          </p:cNvPr>
          <p:cNvSpPr txBox="1"/>
          <p:nvPr/>
        </p:nvSpPr>
        <p:spPr>
          <a:xfrm>
            <a:off x="4191593" y="4568854"/>
            <a:ext cx="255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a nerd.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4" name="Imagem 193" descr="Uma imagem contendo objeto, espelho&#10;&#10;Descrição gerada automaticamente">
            <a:extLst>
              <a:ext uri="{FF2B5EF4-FFF2-40B4-BE49-F238E27FC236}">
                <a16:creationId xmlns:a16="http://schemas.microsoft.com/office/drawing/2014/main" id="{FCB3320B-8198-42DB-90E5-3A941F8476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3" y="4367190"/>
            <a:ext cx="604521" cy="744026"/>
          </a:xfrm>
          <a:prstGeom prst="rect">
            <a:avLst/>
          </a:prstGeom>
        </p:spPr>
      </p:pic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B3EFB1CC-E4EE-401A-9455-6155BC1FDA16}"/>
              </a:ext>
            </a:extLst>
          </p:cNvPr>
          <p:cNvSpPr txBox="1"/>
          <p:nvPr/>
        </p:nvSpPr>
        <p:spPr>
          <a:xfrm>
            <a:off x="7888828" y="4552966"/>
            <a:ext cx="371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 of Campo Grande RJ, Brazil.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601" y="109241"/>
            <a:ext cx="5379720" cy="125675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pt-BR" sz="3000" b="1" spc="-254" dirty="0" err="1">
                <a:solidFill>
                  <a:srgbClr val="3D6D84"/>
                </a:solidFill>
                <a:latin typeface="Trebuchet MS"/>
                <a:cs typeface="Trebuchet MS"/>
              </a:rPr>
              <a:t>Acknowledgement</a:t>
            </a:r>
            <a:endParaRPr lang="pt-BR" sz="3000" b="1" spc="-254" dirty="0">
              <a:solidFill>
                <a:srgbClr val="3D6D84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2150" spc="-120" dirty="0">
                <a:solidFill>
                  <a:srgbClr val="5C646A"/>
                </a:solidFill>
              </a:rPr>
              <a:t>Thanks to the people who helped me at this stage.</a:t>
            </a:r>
            <a:endParaRPr lang="pt-BR" sz="2150" dirty="0"/>
          </a:p>
        </p:txBody>
      </p:sp>
      <p:sp>
        <p:nvSpPr>
          <p:cNvPr id="62" name="object 62"/>
          <p:cNvSpPr txBox="1"/>
          <p:nvPr/>
        </p:nvSpPr>
        <p:spPr>
          <a:xfrm>
            <a:off x="1169669" y="3749040"/>
            <a:ext cx="1034415" cy="6692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065" marR="5080" algn="ctr">
              <a:lnSpc>
                <a:spcPct val="94800"/>
              </a:lnSpc>
              <a:spcBef>
                <a:spcPts val="210"/>
              </a:spcBef>
            </a:pP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Single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the     </a:t>
            </a:r>
            <a:r>
              <a:rPr sz="1550" b="1" spc="-8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1550" dirty="0">
              <a:latin typeface="Trebuchet MS"/>
              <a:cs typeface="Trebuchet M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3B0F84C-F574-497C-89D9-2AC07737403F}"/>
              </a:ext>
            </a:extLst>
          </p:cNvPr>
          <p:cNvSpPr txBox="1"/>
          <p:nvPr/>
        </p:nvSpPr>
        <p:spPr>
          <a:xfrm>
            <a:off x="381000" y="122437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Initially, I thank my parents, my wife very much for helping me along this journey, below are the people who gave feedback and contributed knowledge about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MetaTiger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Imagem 11" descr="Homem com camisa verde&#10;&#10;Descrição gerada automaticamente">
            <a:extLst>
              <a:ext uri="{FF2B5EF4-FFF2-40B4-BE49-F238E27FC236}">
                <a16:creationId xmlns:a16="http://schemas.microsoft.com/office/drawing/2014/main" id="{6D4F83F6-30B5-49EB-84A1-0DEED5076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1" y="2192866"/>
            <a:ext cx="1546861" cy="1556174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6FC975D-F638-495E-B36F-DD24B576F107}"/>
              </a:ext>
            </a:extLst>
          </p:cNvPr>
          <p:cNvSpPr txBox="1"/>
          <p:nvPr/>
        </p:nvSpPr>
        <p:spPr>
          <a:xfrm>
            <a:off x="342202" y="3487126"/>
            <a:ext cx="2557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Daniel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Corrêa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Salesforce Architect at Globosat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Imagem 14" descr="Homem sorrindo posando para foto em fundo branco&#10;&#10;Descrição gerada automaticamente">
            <a:extLst>
              <a:ext uri="{FF2B5EF4-FFF2-40B4-BE49-F238E27FC236}">
                <a16:creationId xmlns:a16="http://schemas.microsoft.com/office/drawing/2014/main" id="{4FFF4A76-1B10-4809-B04E-E015596E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95" y="4291058"/>
            <a:ext cx="1429314" cy="140637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B613CF9-F31E-44E8-BEE0-244CC46B20C0}"/>
              </a:ext>
            </a:extLst>
          </p:cNvPr>
          <p:cNvSpPr txBox="1"/>
          <p:nvPr/>
        </p:nvSpPr>
        <p:spPr>
          <a:xfrm>
            <a:off x="2926136" y="5461979"/>
            <a:ext cx="26364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Jorge Mimica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 Salesforce at Bullhorn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agem 16" descr="Homem posando para foto com cidade ao fundo&#10;&#10;Descrição gerada automaticamente">
            <a:extLst>
              <a:ext uri="{FF2B5EF4-FFF2-40B4-BE49-F238E27FC236}">
                <a16:creationId xmlns:a16="http://schemas.microsoft.com/office/drawing/2014/main" id="{E9075616-64DF-4C29-AD96-AF0AF8CF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220857"/>
            <a:ext cx="1528183" cy="1528183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099D9A23-D3D0-4597-ADCD-1F52701727A1}"/>
              </a:ext>
            </a:extLst>
          </p:cNvPr>
          <p:cNvSpPr txBox="1"/>
          <p:nvPr/>
        </p:nvSpPr>
        <p:spPr>
          <a:xfrm>
            <a:off x="5555510" y="3466981"/>
            <a:ext cx="320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Iuri Soares - Salesforce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 Architect at Ipiranga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Imagem 18" descr="Homem de terno e gravata&#10;&#10;Descrição gerada automaticamente">
            <a:extLst>
              <a:ext uri="{FF2B5EF4-FFF2-40B4-BE49-F238E27FC236}">
                <a16:creationId xmlns:a16="http://schemas.microsoft.com/office/drawing/2014/main" id="{96560835-9394-4C61-9DB5-5E0202B9F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196240"/>
            <a:ext cx="1546860" cy="154686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31E37BF-54B9-43E3-A4DE-6DFD3F6CF6CD}"/>
              </a:ext>
            </a:extLst>
          </p:cNvPr>
          <p:cNvSpPr txBox="1"/>
          <p:nvPr/>
        </p:nvSpPr>
        <p:spPr>
          <a:xfrm>
            <a:off x="8102540" y="3453617"/>
            <a:ext cx="320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Gabriel Rodrigues - Salesforce Developer at Grupo GFT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Imagem 21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10386369-0D2F-4DD4-A4B2-28F3E418F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67" y="2220857"/>
            <a:ext cx="1528183" cy="1528183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EFD6A44A-6E70-42F7-89C5-C4A442F30B94}"/>
              </a:ext>
            </a:extLst>
          </p:cNvPr>
          <p:cNvSpPr txBox="1"/>
          <p:nvPr/>
        </p:nvSpPr>
        <p:spPr>
          <a:xfrm>
            <a:off x="2899374" y="3466981"/>
            <a:ext cx="320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Rafael Santos - Solution Architect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Salesforce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Imagem 23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F32A4887-52E1-4E67-A9A0-D88BC8F2F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79" y="4267200"/>
            <a:ext cx="1436742" cy="143674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33831E8B-1A9C-41C5-AEA2-21EDE8852BAB}"/>
              </a:ext>
            </a:extLst>
          </p:cNvPr>
          <p:cNvSpPr txBox="1"/>
          <p:nvPr/>
        </p:nvSpPr>
        <p:spPr>
          <a:xfrm>
            <a:off x="5592139" y="5448181"/>
            <a:ext cx="263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Leonardo Carvalho</a:t>
            </a:r>
          </a:p>
          <a:p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Developer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Salesforce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SulAmerica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Imagem 26" descr="Pessoa posando para foto em frente a água&#10;&#10;Descrição gerada automaticamente">
            <a:extLst>
              <a:ext uri="{FF2B5EF4-FFF2-40B4-BE49-F238E27FC236}">
                <a16:creationId xmlns:a16="http://schemas.microsoft.com/office/drawing/2014/main" id="{25858DDD-7E61-43FB-9911-4E09DDAD7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69" y="4291058"/>
            <a:ext cx="1504171" cy="1490452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C116903-C8A7-496C-BD30-E61CFEF72DA4}"/>
              </a:ext>
            </a:extLst>
          </p:cNvPr>
          <p:cNvSpPr txBox="1"/>
          <p:nvPr/>
        </p:nvSpPr>
        <p:spPr>
          <a:xfrm>
            <a:off x="8102540" y="5562093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Tiago Nascimento-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Certified Salesforce Application &amp; System Architect at Salesforce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 descr="Homens posando para foto&#10;&#10;Descrição gerada automaticamente">
            <a:extLst>
              <a:ext uri="{FF2B5EF4-FFF2-40B4-BE49-F238E27FC236}">
                <a16:creationId xmlns:a16="http://schemas.microsoft.com/office/drawing/2014/main" id="{DA339237-0E10-4A4F-88B3-090286B99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4" y="2124150"/>
            <a:ext cx="6311835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30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1" grpId="0"/>
      <p:bldP spid="44" grpId="0"/>
      <p:bldP spid="48" grpId="0"/>
      <p:bldP spid="51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8739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601" y="109241"/>
            <a:ext cx="5379720" cy="9258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pt-BR" sz="3000" b="1" spc="-254" dirty="0" err="1">
                <a:solidFill>
                  <a:srgbClr val="3D6D84"/>
                </a:solidFill>
                <a:latin typeface="Trebuchet MS"/>
                <a:cs typeface="Trebuchet MS"/>
              </a:rPr>
              <a:t>Acknowledgement</a:t>
            </a:r>
            <a:r>
              <a:rPr lang="pt-BR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 Ipiranga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2150" spc="-120" dirty="0">
                <a:solidFill>
                  <a:srgbClr val="5C646A"/>
                </a:solidFill>
              </a:rPr>
              <a:t>Thanking Team Ipiranga.</a:t>
            </a:r>
            <a:endParaRPr lang="pt-BR" sz="2150" dirty="0"/>
          </a:p>
        </p:txBody>
      </p:sp>
      <p:sp>
        <p:nvSpPr>
          <p:cNvPr id="62" name="object 62"/>
          <p:cNvSpPr txBox="1"/>
          <p:nvPr/>
        </p:nvSpPr>
        <p:spPr>
          <a:xfrm>
            <a:off x="1169669" y="3749040"/>
            <a:ext cx="1034415" cy="6692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065" marR="5080" algn="ctr">
              <a:lnSpc>
                <a:spcPct val="94800"/>
              </a:lnSpc>
              <a:spcBef>
                <a:spcPts val="210"/>
              </a:spcBef>
            </a:pP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Single 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the     </a:t>
            </a:r>
            <a:r>
              <a:rPr sz="1550" b="1" spc="-8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1550" dirty="0">
              <a:latin typeface="Trebuchet MS"/>
              <a:cs typeface="Trebuchet MS"/>
            </a:endParaRPr>
          </a:p>
        </p:txBody>
      </p:sp>
      <p:pic>
        <p:nvPicPr>
          <p:cNvPr id="7" name="Imagem 6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2615D269-6A46-4CD3-8DA9-81D92997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8" y="1334790"/>
            <a:ext cx="1905000" cy="19050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E6B3D90-DF05-4C3C-9D1B-E69F3DFB8160}"/>
              </a:ext>
            </a:extLst>
          </p:cNvPr>
          <p:cNvSpPr txBox="1"/>
          <p:nvPr/>
        </p:nvSpPr>
        <p:spPr>
          <a:xfrm>
            <a:off x="1265974" y="2959605"/>
            <a:ext cx="263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Betsy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Rabello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Ferreira</a:t>
            </a:r>
          </a:p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CIO | Ipiranga Produtos de Petróleo</a:t>
            </a:r>
          </a:p>
        </p:txBody>
      </p:sp>
      <p:pic>
        <p:nvPicPr>
          <p:cNvPr id="9" name="Imagem 8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14811BFB-B535-4BFB-A661-3A501C346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85" y="1333983"/>
            <a:ext cx="1904999" cy="190499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E981921-402D-41BF-8C1A-8BF5D2D996CC}"/>
              </a:ext>
            </a:extLst>
          </p:cNvPr>
          <p:cNvSpPr txBox="1"/>
          <p:nvPr/>
        </p:nvSpPr>
        <p:spPr>
          <a:xfrm>
            <a:off x="4591152" y="2959605"/>
            <a:ext cx="263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Bernardo Pinto</a:t>
            </a:r>
          </a:p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Gerente de Sistemas | Ipiranga Produtos de Petróleo</a:t>
            </a:r>
          </a:p>
        </p:txBody>
      </p:sp>
      <p:pic>
        <p:nvPicPr>
          <p:cNvPr id="11" name="Imagem 10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71ED1D63-1001-4C40-B138-676F1161C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29" y="1219986"/>
            <a:ext cx="2555384" cy="329727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3AE6751-864C-472E-A958-3D4D5CE90BFD}"/>
              </a:ext>
            </a:extLst>
          </p:cNvPr>
          <p:cNvSpPr txBox="1"/>
          <p:nvPr/>
        </p:nvSpPr>
        <p:spPr>
          <a:xfrm>
            <a:off x="8226806" y="4267200"/>
            <a:ext cx="26364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Squad Salesforce -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Ipiranga Produtos de Petróleo</a:t>
            </a:r>
          </a:p>
        </p:txBody>
      </p:sp>
      <p:pic>
        <p:nvPicPr>
          <p:cNvPr id="14" name="Imagem 13" descr="Placa azul com letras brancas em fundo amarelo&#10;&#10;Descrição gerada automaticamente">
            <a:extLst>
              <a:ext uri="{FF2B5EF4-FFF2-40B4-BE49-F238E27FC236}">
                <a16:creationId xmlns:a16="http://schemas.microsoft.com/office/drawing/2014/main" id="{2CB74EB9-62DB-4F13-BB28-1A7E4E90AC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29" y="4516745"/>
            <a:ext cx="590877" cy="590877"/>
          </a:xfrm>
          <a:prstGeom prst="rect">
            <a:avLst/>
          </a:prstGeom>
        </p:spPr>
      </p:pic>
      <p:pic>
        <p:nvPicPr>
          <p:cNvPr id="36" name="Imagem 35" descr="Placa azul com letras brancas em fundo amarelo&#10;&#10;Descrição gerada automaticamente">
            <a:extLst>
              <a:ext uri="{FF2B5EF4-FFF2-40B4-BE49-F238E27FC236}">
                <a16:creationId xmlns:a16="http://schemas.microsoft.com/office/drawing/2014/main" id="{840FC1F3-42EC-453C-8934-1029034007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87" y="3296969"/>
            <a:ext cx="590877" cy="590877"/>
          </a:xfrm>
          <a:prstGeom prst="rect">
            <a:avLst/>
          </a:prstGeom>
        </p:spPr>
      </p:pic>
      <p:pic>
        <p:nvPicPr>
          <p:cNvPr id="37" name="Imagem 36" descr="Placa azul com letras brancas em fundo amarelo&#10;&#10;Descrição gerada automaticamente">
            <a:extLst>
              <a:ext uri="{FF2B5EF4-FFF2-40B4-BE49-F238E27FC236}">
                <a16:creationId xmlns:a16="http://schemas.microsoft.com/office/drawing/2014/main" id="{A886E25B-13E5-4ED8-BEB2-6403C4DA8A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6" y="3265624"/>
            <a:ext cx="590877" cy="5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83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2590800"/>
            <a:ext cx="8449310" cy="6014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One solution to every problem.</a:t>
            </a:r>
            <a:endParaRPr spc="-85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57" y="-152399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5379720" cy="9258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One solution to every problem.</a:t>
            </a: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2150" spc="-120" dirty="0">
                <a:solidFill>
                  <a:srgbClr val="5C646A"/>
                </a:solidFill>
              </a:rPr>
              <a:t>Let's talk about issues with Salesforce customers!</a:t>
            </a:r>
            <a:endParaRPr lang="pt-BR" sz="2150" dirty="0"/>
          </a:p>
        </p:txBody>
      </p:sp>
      <p:pic>
        <p:nvPicPr>
          <p:cNvPr id="10" name="Imagem 9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129C983-14C2-412F-9185-768DA738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2164"/>
            <a:ext cx="5334000" cy="3200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46D48E-D566-47BD-8667-15E38C692B15}"/>
              </a:ext>
            </a:extLst>
          </p:cNvPr>
          <p:cNvSpPr txBox="1"/>
          <p:nvPr/>
        </p:nvSpPr>
        <p:spPr>
          <a:xfrm>
            <a:off x="7225286" y="1491415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already has all customizations in the organization?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B14160-9657-4BF1-8C61-62CAE6E17A6D}"/>
              </a:ext>
            </a:extLst>
          </p:cNvPr>
          <p:cNvSpPr txBox="1"/>
          <p:nvPr/>
        </p:nvSpPr>
        <p:spPr>
          <a:xfrm>
            <a:off x="7225286" y="2854427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did I change this week, what did I team change? I need to deploy these changes.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99FB7B4-A57D-433D-840C-E2741E985650}"/>
              </a:ext>
            </a:extLst>
          </p:cNvPr>
          <p:cNvSpPr txBox="1"/>
          <p:nvPr/>
        </p:nvSpPr>
        <p:spPr>
          <a:xfrm>
            <a:off x="7225286" y="3596545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 have to choose 50 classes, 5 objects, 3 profiles, from my repository to create a package.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Imagem 22" descr="Uma imagem contendo desenho&#10;&#10;Descrição gerada automaticamente">
            <a:extLst>
              <a:ext uri="{FF2B5EF4-FFF2-40B4-BE49-F238E27FC236}">
                <a16:creationId xmlns:a16="http://schemas.microsoft.com/office/drawing/2014/main" id="{8180D4BF-BCBB-4355-A757-85D15CEE3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73" y="1497041"/>
            <a:ext cx="554153" cy="562122"/>
          </a:xfrm>
          <a:prstGeom prst="rect">
            <a:avLst/>
          </a:prstGeom>
        </p:spPr>
      </p:pic>
      <p:pic>
        <p:nvPicPr>
          <p:cNvPr id="39" name="Imagem 38" descr="Uma imagem contendo desenho&#10;&#10;Descrição gerada automaticamente">
            <a:extLst>
              <a:ext uri="{FF2B5EF4-FFF2-40B4-BE49-F238E27FC236}">
                <a16:creationId xmlns:a16="http://schemas.microsoft.com/office/drawing/2014/main" id="{603A9028-B7CA-424E-BEED-858BC06C82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69" y="2816242"/>
            <a:ext cx="554660" cy="562122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33025087-7CCE-432B-9D2B-73E11915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73" y="3596545"/>
            <a:ext cx="554660" cy="562122"/>
          </a:xfrm>
          <a:prstGeom prst="rect">
            <a:avLst/>
          </a:prstGeom>
        </p:spPr>
      </p:pic>
      <p:pic>
        <p:nvPicPr>
          <p:cNvPr id="42" name="Imagem 41" descr="Uma imagem contendo desenho&#10;&#10;Descrição gerada automaticamente">
            <a:extLst>
              <a:ext uri="{FF2B5EF4-FFF2-40B4-BE49-F238E27FC236}">
                <a16:creationId xmlns:a16="http://schemas.microsoft.com/office/drawing/2014/main" id="{C99B95B5-86C7-4C34-8D8C-6E0BCFCA3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22" y="4351503"/>
            <a:ext cx="554660" cy="56212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4B23977F-153B-4D35-A5EC-93F0B2604712}"/>
              </a:ext>
            </a:extLst>
          </p:cNvPr>
          <p:cNvSpPr txBox="1"/>
          <p:nvPr/>
        </p:nvSpPr>
        <p:spPr>
          <a:xfrm>
            <a:off x="7225286" y="4379882"/>
            <a:ext cx="469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 need to make a selection of custom fields, layouts, and record types to add just that to an existing object in the repository.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Imagem 44" descr="Uma imagem contendo desenho&#10;&#10;Descrição gerada automaticamente">
            <a:extLst>
              <a:ext uri="{FF2B5EF4-FFF2-40B4-BE49-F238E27FC236}">
                <a16:creationId xmlns:a16="http://schemas.microsoft.com/office/drawing/2014/main" id="{DF646FC2-D40C-44E8-8A30-3D5F43924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22" y="2193685"/>
            <a:ext cx="554660" cy="562122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312D4EE7-F759-430F-B6FF-901C4F2364BE}"/>
              </a:ext>
            </a:extLst>
          </p:cNvPr>
          <p:cNvSpPr txBox="1"/>
          <p:nvPr/>
        </p:nvSpPr>
        <p:spPr>
          <a:xfrm>
            <a:off x="7225286" y="2199547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can I do not to use the Salesforce change set? I need use an repository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metadatas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5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5" grpId="0"/>
      <p:bldP spid="43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9347D52-FA1F-4951-BEC6-5BFE9D3BFC69}"/>
              </a:ext>
            </a:extLst>
          </p:cNvPr>
          <p:cNvSpPr/>
          <p:nvPr/>
        </p:nvSpPr>
        <p:spPr>
          <a:xfrm>
            <a:off x="0" y="0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Imagem 9" descr="Uma imagem contendo brinquedo, boneca, camisa&#10;&#10;Descrição gerada automaticamente">
            <a:extLst>
              <a:ext uri="{FF2B5EF4-FFF2-40B4-BE49-F238E27FC236}">
                <a16:creationId xmlns:a16="http://schemas.microsoft.com/office/drawing/2014/main" id="{767B3316-573B-49DD-A1F6-301290B70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33536"/>
            <a:ext cx="2911727" cy="3571875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E2BA9D6F-F241-4171-AC0D-C27C120C5815}"/>
              </a:ext>
            </a:extLst>
          </p:cNvPr>
          <p:cNvSpPr txBox="1">
            <a:spLocks/>
          </p:cNvSpPr>
          <p:nvPr/>
        </p:nvSpPr>
        <p:spPr>
          <a:xfrm>
            <a:off x="304800" y="340997"/>
            <a:ext cx="5379720" cy="951543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640"/>
              </a:spcBef>
            </a:pPr>
            <a:r>
              <a:rPr lang="en-US" sz="3000" b="1" spc="-254" dirty="0">
                <a:solidFill>
                  <a:srgbClr val="3D6D84"/>
                </a:solidFill>
                <a:latin typeface="Trebuchet MS"/>
                <a:cs typeface="Trebuchet MS"/>
              </a:rPr>
              <a:t>What can I do to improve this ?</a:t>
            </a:r>
          </a:p>
          <a:p>
            <a:pPr marL="12700">
              <a:spcBef>
                <a:spcPts val="640"/>
              </a:spcBef>
            </a:pPr>
            <a:r>
              <a:rPr lang="en-US" sz="2150" kern="0" spc="-120" dirty="0">
                <a:solidFill>
                  <a:srgbClr val="5C646A"/>
                </a:solidFill>
              </a:rPr>
              <a:t>What to do for so many problems a day?</a:t>
            </a:r>
            <a:endParaRPr lang="pt-BR" sz="2150" kern="0" dirty="0"/>
          </a:p>
        </p:txBody>
      </p:sp>
      <p:pic>
        <p:nvPicPr>
          <p:cNvPr id="16" name="Imagem 15" descr="Uma imagem contendo brinquedo, lego&#10;&#10;Descrição gerada automaticamente">
            <a:extLst>
              <a:ext uri="{FF2B5EF4-FFF2-40B4-BE49-F238E27FC236}">
                <a16:creationId xmlns:a16="http://schemas.microsoft.com/office/drawing/2014/main" id="{AA38EA25-F03A-4D0A-A17B-86A6233F8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65385"/>
            <a:ext cx="3908175" cy="3908175"/>
          </a:xfrm>
          <a:prstGeom prst="rect">
            <a:avLst/>
          </a:prstGeom>
        </p:spPr>
      </p:pic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C1A6573-E1B8-4C12-8EFF-4B7BDEBC3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08" y="2133600"/>
            <a:ext cx="3187023" cy="2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62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2590800"/>
            <a:ext cx="6858000" cy="6014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And the solution thought was?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2880385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48"/>
            <a:ext cx="12192000" cy="683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43450" y="4676775"/>
            <a:ext cx="1038225" cy="933450"/>
          </a:xfrm>
          <a:custGeom>
            <a:avLst/>
            <a:gdLst/>
            <a:ahLst/>
            <a:cxnLst/>
            <a:rect l="l" t="t" r="r" b="b"/>
            <a:pathLst>
              <a:path w="1038225" h="933450">
                <a:moveTo>
                  <a:pt x="369062" y="0"/>
                </a:moveTo>
                <a:lnTo>
                  <a:pt x="396494" y="89281"/>
                </a:lnTo>
                <a:lnTo>
                  <a:pt x="315340" y="114173"/>
                </a:lnTo>
                <a:lnTo>
                  <a:pt x="409066" y="281050"/>
                </a:lnTo>
                <a:lnTo>
                  <a:pt x="0" y="933450"/>
                </a:lnTo>
                <a:lnTo>
                  <a:pt x="420624" y="788162"/>
                </a:lnTo>
                <a:lnTo>
                  <a:pt x="696340" y="545211"/>
                </a:lnTo>
                <a:lnTo>
                  <a:pt x="423417" y="349376"/>
                </a:lnTo>
                <a:lnTo>
                  <a:pt x="434339" y="308991"/>
                </a:lnTo>
                <a:lnTo>
                  <a:pt x="984846" y="308991"/>
                </a:lnTo>
                <a:lnTo>
                  <a:pt x="1038225" y="264668"/>
                </a:lnTo>
                <a:lnTo>
                  <a:pt x="628650" y="133095"/>
                </a:lnTo>
                <a:lnTo>
                  <a:pt x="369062" y="0"/>
                </a:lnTo>
                <a:close/>
              </a:path>
              <a:path w="1038225" h="933450">
                <a:moveTo>
                  <a:pt x="958998" y="330454"/>
                </a:moveTo>
                <a:lnTo>
                  <a:pt x="710819" y="330454"/>
                </a:lnTo>
                <a:lnTo>
                  <a:pt x="824864" y="441832"/>
                </a:lnTo>
                <a:lnTo>
                  <a:pt x="958998" y="330454"/>
                </a:lnTo>
                <a:close/>
              </a:path>
              <a:path w="1038225" h="933450">
                <a:moveTo>
                  <a:pt x="984846" y="308991"/>
                </a:moveTo>
                <a:lnTo>
                  <a:pt x="434339" y="308991"/>
                </a:lnTo>
                <a:lnTo>
                  <a:pt x="651128" y="350393"/>
                </a:lnTo>
                <a:lnTo>
                  <a:pt x="710819" y="330454"/>
                </a:lnTo>
                <a:lnTo>
                  <a:pt x="958998" y="330454"/>
                </a:lnTo>
                <a:lnTo>
                  <a:pt x="984846" y="308991"/>
                </a:lnTo>
                <a:close/>
              </a:path>
            </a:pathLst>
          </a:custGeom>
          <a:solidFill>
            <a:srgbClr val="FFFFFF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117" y="491710"/>
            <a:ext cx="6409690" cy="87459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000" b="1" spc="-180" dirty="0">
                <a:solidFill>
                  <a:srgbClr val="3D6D84"/>
                </a:solidFill>
                <a:latin typeface="Trebuchet MS"/>
                <a:cs typeface="Trebuchet MS"/>
              </a:rPr>
              <a:t>The metadata tiger was the solution.</a:t>
            </a:r>
            <a:r>
              <a:rPr sz="2150" spc="-165" dirty="0">
                <a:solidFill>
                  <a:srgbClr val="5C646A"/>
                </a:solidFill>
              </a:rPr>
              <a:t> </a:t>
            </a:r>
            <a:br>
              <a:rPr lang="pt-BR" sz="2150" spc="-165" dirty="0">
                <a:solidFill>
                  <a:srgbClr val="5C646A"/>
                </a:solidFill>
              </a:rPr>
            </a:br>
            <a:r>
              <a:rPr lang="pt-BR" sz="2150" spc="-165" dirty="0">
                <a:solidFill>
                  <a:srgbClr val="5C646A"/>
                </a:solidFill>
              </a:rPr>
              <a:t>It</a:t>
            </a:r>
            <a:r>
              <a:rPr lang="en-US" sz="2150" spc="-60" dirty="0">
                <a:solidFill>
                  <a:srgbClr val="5C646A"/>
                </a:solidFill>
              </a:rPr>
              <a:t> was the beginning of the development of </a:t>
            </a:r>
            <a:r>
              <a:rPr lang="en-US" sz="2150" spc="-60" dirty="0" err="1">
                <a:solidFill>
                  <a:srgbClr val="5C646A"/>
                </a:solidFill>
              </a:rPr>
              <a:t>MetaTiger</a:t>
            </a:r>
            <a:r>
              <a:rPr lang="en-US" sz="2150" spc="-60" dirty="0">
                <a:solidFill>
                  <a:srgbClr val="5C646A"/>
                </a:solidFill>
              </a:rPr>
              <a:t>.</a:t>
            </a:r>
            <a:endParaRPr sz="215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861E004-09CA-458D-A389-1F0DAB8B1182}"/>
              </a:ext>
            </a:extLst>
          </p:cNvPr>
          <p:cNvSpPr txBox="1"/>
          <p:nvPr/>
        </p:nvSpPr>
        <p:spPr>
          <a:xfrm>
            <a:off x="511629" y="1444481"/>
            <a:ext cx="799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had thought the robot should be fast, practical, and robust, and I used the .NET experience to my advantage. And it helps in the role of release manager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Imagem 10" descr="Uma imagem contendo placa, desenho&#10;&#10;Descrição gerada automaticamente">
            <a:extLst>
              <a:ext uri="{FF2B5EF4-FFF2-40B4-BE49-F238E27FC236}">
                <a16:creationId xmlns:a16="http://schemas.microsoft.com/office/drawing/2014/main" id="{14CE9244-3422-41A3-BD8B-C8C9548AB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23" y="2125899"/>
            <a:ext cx="2495934" cy="2495934"/>
          </a:xfrm>
          <a:prstGeom prst="rect">
            <a:avLst/>
          </a:prstGeom>
        </p:spPr>
      </p:pic>
      <p:pic>
        <p:nvPicPr>
          <p:cNvPr id="17" name="Imagem 16" descr="Desenho de rosto de pessoa visto de perto&#10;&#10;Descrição gerada automaticamente">
            <a:extLst>
              <a:ext uri="{FF2B5EF4-FFF2-40B4-BE49-F238E27FC236}">
                <a16:creationId xmlns:a16="http://schemas.microsoft.com/office/drawing/2014/main" id="{AC38DEAC-9C05-41BA-AFF1-89F7D28AE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" y="2094473"/>
            <a:ext cx="4851083" cy="261381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E5C87B3-0E39-48CC-8ECA-9BB721898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45" y="2125899"/>
            <a:ext cx="3073766" cy="24652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6BAABE5194664CB1599539C347DC1B" ma:contentTypeVersion="8" ma:contentTypeDescription="Crie um novo documento." ma:contentTypeScope="" ma:versionID="a7c1e265e02b41487cf9f84e87bd57da">
  <xsd:schema xmlns:xsd="http://www.w3.org/2001/XMLSchema" xmlns:xs="http://www.w3.org/2001/XMLSchema" xmlns:p="http://schemas.microsoft.com/office/2006/metadata/properties" xmlns:ns2="e8c31dbb-89eb-4c83-9fe0-77922e85edbd" xmlns:ns3="b1b384ea-02ae-48f8-9cc5-62dcd0c6856d" targetNamespace="http://schemas.microsoft.com/office/2006/metadata/properties" ma:root="true" ma:fieldsID="e68e8cc04471ffb45620bea858a5c9e8" ns2:_="" ns3:_="">
    <xsd:import namespace="e8c31dbb-89eb-4c83-9fe0-77922e85edbd"/>
    <xsd:import namespace="b1b384ea-02ae-48f8-9cc5-62dcd0c68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31dbb-89eb-4c83-9fe0-77922e85ed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384ea-02ae-48f8-9cc5-62dcd0c6856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A320DF-C0F8-49AE-9330-F8CFC74054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B901D7-61E7-4CE0-B074-65578C5EAEC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b1b384ea-02ae-48f8-9cc5-62dcd0c6856d"/>
    <ds:schemaRef ds:uri="http://schemas.openxmlformats.org/package/2006/metadata/core-properties"/>
    <ds:schemaRef ds:uri="e8c31dbb-89eb-4c83-9fe0-77922e85edb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FA9307-54F8-475D-BB09-A06354C302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31dbb-89eb-4c83-9fe0-77922e85edbd"/>
    <ds:schemaRef ds:uri="b1b384ea-02ae-48f8-9cc5-62dcd0c685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839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Office Theme</vt:lpstr>
      <vt:lpstr>Apresentação do PowerPoint</vt:lpstr>
      <vt:lpstr>Presentation Who is Bruno Ribeiro?</vt:lpstr>
      <vt:lpstr>Acknowledgement Thanks to the people who helped me at this stage.</vt:lpstr>
      <vt:lpstr>Acknowledgement Ipiranga Thanking Team Ipiranga.</vt:lpstr>
      <vt:lpstr>One solution to every problem.</vt:lpstr>
      <vt:lpstr>One solution to every problem. Let's talk about issues with Salesforce customers!</vt:lpstr>
      <vt:lpstr>Apresentação do PowerPoint</vt:lpstr>
      <vt:lpstr>And the solution thought was?</vt:lpstr>
      <vt:lpstr>The metadata tiger was the solution.  It was the beginning of the development of MetaTiger.</vt:lpstr>
      <vt:lpstr>How to install MetaTiger</vt:lpstr>
      <vt:lpstr>What are the features of MetaTiger?</vt:lpstr>
      <vt:lpstr>What are the features of MetaTiger?</vt:lpstr>
      <vt:lpstr>Get All Package.xml</vt:lpstr>
      <vt:lpstr>Generate Package With Files of Repository</vt:lpstr>
      <vt:lpstr>Retrieve Files in Package</vt:lpstr>
      <vt:lpstr>Get All Package.xml With User Last Modified.</vt:lpstr>
      <vt:lpstr>Get All Package.xml With User Created.</vt:lpstr>
      <vt:lpstr>Benefits after using MetaTiger</vt:lpstr>
      <vt:lpstr>New features for MetaTiger?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creator>Salesforce</dc:creator>
  <cp:lastModifiedBy>Bruno Smith Lopes Ribeiro</cp:lastModifiedBy>
  <cp:revision>51</cp:revision>
  <dcterms:created xsi:type="dcterms:W3CDTF">2019-09-12T01:06:17Z</dcterms:created>
  <dcterms:modified xsi:type="dcterms:W3CDTF">2019-10-16T22:35:58Z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2019-09-12T00:00:00Z</vt:filetime>
  </property>
  <property fmtid="{D5CDD505-2E9C-101B-9397-08002B2CF9AE}" pid="5" name="ContentTypeId">
    <vt:lpwstr>0x010100A56BAABE5194664CB1599539C347DC1B</vt:lpwstr>
  </property>
</Properties>
</file>